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2" r:id="rId3"/>
    <p:sldId id="257" r:id="rId4"/>
    <p:sldId id="309" r:id="rId5"/>
    <p:sldId id="258" r:id="rId6"/>
    <p:sldId id="269" r:id="rId7"/>
    <p:sldId id="311" r:id="rId8"/>
    <p:sldId id="259" r:id="rId9"/>
    <p:sldId id="304" r:id="rId10"/>
    <p:sldId id="275" r:id="rId11"/>
    <p:sldId id="260" r:id="rId12"/>
    <p:sldId id="277" r:id="rId13"/>
    <p:sldId id="261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55D"/>
    <a:srgbClr val="AF76B0"/>
    <a:srgbClr val="4459A8"/>
    <a:srgbClr val="FCC283"/>
    <a:srgbClr val="EB8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297" autoAdjust="0"/>
  </p:normalViewPr>
  <p:slideViewPr>
    <p:cSldViewPr snapToGrid="0" showGuides="1">
      <p:cViewPr varScale="1">
        <p:scale>
          <a:sx n="80" d="100"/>
          <a:sy n="80" d="100"/>
        </p:scale>
        <p:origin x="69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BDB37-1AAF-4BE5-B64C-845493D56084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46F00-81CA-414C-9CCC-EF91698891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97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46F00-81CA-414C-9CCC-EF916988914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94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76EC6-65CF-4E5E-96AF-F332CC9E358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158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46F00-81CA-414C-9CCC-EF916988914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072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76EC6-65CF-4E5E-96AF-F332CC9E358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199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46F00-81CA-414C-9CCC-EF916988914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461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76EC6-65CF-4E5E-96AF-F332CC9E35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266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46F00-81CA-414C-9CCC-EF916988914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09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46F00-81CA-414C-9CCC-EF916988914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5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46F00-81CA-414C-9CCC-EF916988914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032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76EC6-65CF-4E5E-96AF-F332CC9E35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900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7D599-F972-9A7D-7CD7-CC8335272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ACFA14-EC94-BB6B-D675-F222DFE80C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AD88B39-9666-D154-F6E1-160B7A975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706936-064D-784C-F2FC-4DF1912B07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76EC6-65CF-4E5E-96AF-F332CC9E35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590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46F00-81CA-414C-9CCC-EF916988914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020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42CA5-9A04-49DE-BC39-E9B7B797EB0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7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CDEA1-7DEF-4163-9A6C-937B3F911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C2FE5-2EF1-4FAD-83E7-0F994F2ACD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EACD7-504B-4018-891E-9CEEF76C9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704796-8BFD-4B3A-9F82-C0F558CFC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1534EA-2040-4F95-B657-A5AF7BCA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8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EC69A1-71C8-4D12-A9B9-5F00B030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60797C-C2C7-46D5-82DE-179B72B5E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174DBC-8425-4950-8C58-55FA32028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2AF446-EBE4-4F6D-8490-26D56657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2B50C7-486B-45D3-B0B4-5FCD5C28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99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585A644-51D8-4252-B62B-A57A1103BD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5FF0BD-169E-4D2A-87FD-000932FD9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5A3C89-7B07-45F9-9E06-C6A10814D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676A27-CC6E-483C-A795-13591F76C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E9A156-FC23-464D-B28D-A8197477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13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10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BA00A8-CA44-45A2-9491-5E46BDA335E8}"/>
              </a:ext>
            </a:extLst>
          </p:cNvPr>
          <p:cNvSpPr/>
          <p:nvPr userDrawn="1"/>
        </p:nvSpPr>
        <p:spPr>
          <a:xfrm>
            <a:off x="3764280" y="396240"/>
            <a:ext cx="8427720" cy="6461760"/>
          </a:xfrm>
          <a:custGeom>
            <a:avLst/>
            <a:gdLst>
              <a:gd name="connsiteX0" fmla="*/ 3896101 w 8427720"/>
              <a:gd name="connsiteY0" fmla="*/ 0 h 6461760"/>
              <a:gd name="connsiteX1" fmla="*/ 4035886 w 8427720"/>
              <a:gd name="connsiteY1" fmla="*/ 0 h 6461760"/>
              <a:gd name="connsiteX2" fmla="*/ 4170794 w 8427720"/>
              <a:gd name="connsiteY2" fmla="*/ 5064 h 6461760"/>
              <a:gd name="connsiteX3" fmla="*/ 4304078 w 8427720"/>
              <a:gd name="connsiteY3" fmla="*/ 16878 h 6461760"/>
              <a:gd name="connsiteX4" fmla="*/ 4430859 w 8427720"/>
              <a:gd name="connsiteY4" fmla="*/ 28694 h 6461760"/>
              <a:gd name="connsiteX5" fmla="*/ 4556016 w 8427720"/>
              <a:gd name="connsiteY5" fmla="*/ 50635 h 6461760"/>
              <a:gd name="connsiteX6" fmla="*/ 4674670 w 8427720"/>
              <a:gd name="connsiteY6" fmla="*/ 74265 h 6461760"/>
              <a:gd name="connsiteX7" fmla="*/ 4791700 w 8427720"/>
              <a:gd name="connsiteY7" fmla="*/ 102958 h 6461760"/>
              <a:gd name="connsiteX8" fmla="*/ 4907103 w 8427720"/>
              <a:gd name="connsiteY8" fmla="*/ 135027 h 6461760"/>
              <a:gd name="connsiteX9" fmla="*/ 5016006 w 8427720"/>
              <a:gd name="connsiteY9" fmla="*/ 172159 h 6461760"/>
              <a:gd name="connsiteX10" fmla="*/ 5123282 w 8427720"/>
              <a:gd name="connsiteY10" fmla="*/ 212667 h 6461760"/>
              <a:gd name="connsiteX11" fmla="*/ 5225682 w 8427720"/>
              <a:gd name="connsiteY11" fmla="*/ 254863 h 6461760"/>
              <a:gd name="connsiteX12" fmla="*/ 5326458 w 8427720"/>
              <a:gd name="connsiteY12" fmla="*/ 302123 h 6461760"/>
              <a:gd name="connsiteX13" fmla="*/ 5423983 w 8427720"/>
              <a:gd name="connsiteY13" fmla="*/ 352758 h 6461760"/>
              <a:gd name="connsiteX14" fmla="*/ 5515006 w 8427720"/>
              <a:gd name="connsiteY14" fmla="*/ 401704 h 6461760"/>
              <a:gd name="connsiteX15" fmla="*/ 5607654 w 8427720"/>
              <a:gd name="connsiteY15" fmla="*/ 457403 h 6461760"/>
              <a:gd name="connsiteX16" fmla="*/ 5693800 w 8427720"/>
              <a:gd name="connsiteY16" fmla="*/ 516477 h 6461760"/>
              <a:gd name="connsiteX17" fmla="*/ 5776696 w 8427720"/>
              <a:gd name="connsiteY17" fmla="*/ 577239 h 6461760"/>
              <a:gd name="connsiteX18" fmla="*/ 5859592 w 8427720"/>
              <a:gd name="connsiteY18" fmla="*/ 638001 h 6461760"/>
              <a:gd name="connsiteX19" fmla="*/ 5935986 w 8427720"/>
              <a:gd name="connsiteY19" fmla="*/ 702139 h 6461760"/>
              <a:gd name="connsiteX20" fmla="*/ 6012380 w 8427720"/>
              <a:gd name="connsiteY20" fmla="*/ 767965 h 6461760"/>
              <a:gd name="connsiteX21" fmla="*/ 6082272 w 8427720"/>
              <a:gd name="connsiteY21" fmla="*/ 833789 h 6461760"/>
              <a:gd name="connsiteX22" fmla="*/ 6153790 w 8427720"/>
              <a:gd name="connsiteY22" fmla="*/ 902991 h 6461760"/>
              <a:gd name="connsiteX23" fmla="*/ 6220432 w 8427720"/>
              <a:gd name="connsiteY23" fmla="*/ 972192 h 6461760"/>
              <a:gd name="connsiteX24" fmla="*/ 6283823 w 8427720"/>
              <a:gd name="connsiteY24" fmla="*/ 1039705 h 6461760"/>
              <a:gd name="connsiteX25" fmla="*/ 6347214 w 8427720"/>
              <a:gd name="connsiteY25" fmla="*/ 1112282 h 6461760"/>
              <a:gd name="connsiteX26" fmla="*/ 6405729 w 8427720"/>
              <a:gd name="connsiteY26" fmla="*/ 1183171 h 6461760"/>
              <a:gd name="connsiteX27" fmla="*/ 6462618 w 8427720"/>
              <a:gd name="connsiteY27" fmla="*/ 1254060 h 6461760"/>
              <a:gd name="connsiteX28" fmla="*/ 6571520 w 8427720"/>
              <a:gd name="connsiteY28" fmla="*/ 1389087 h 6461760"/>
              <a:gd name="connsiteX29" fmla="*/ 6670670 w 8427720"/>
              <a:gd name="connsiteY29" fmla="*/ 1510611 h 6461760"/>
              <a:gd name="connsiteX30" fmla="*/ 6768194 w 8427720"/>
              <a:gd name="connsiteY30" fmla="*/ 1622008 h 6461760"/>
              <a:gd name="connsiteX31" fmla="*/ 6859217 w 8427720"/>
              <a:gd name="connsiteY31" fmla="*/ 1723278 h 6461760"/>
              <a:gd name="connsiteX32" fmla="*/ 6948614 w 8427720"/>
              <a:gd name="connsiteY32" fmla="*/ 1811045 h 6461760"/>
              <a:gd name="connsiteX33" fmla="*/ 6989250 w 8427720"/>
              <a:gd name="connsiteY33" fmla="*/ 1849865 h 6461760"/>
              <a:gd name="connsiteX34" fmla="*/ 7033135 w 8427720"/>
              <a:gd name="connsiteY34" fmla="*/ 1890373 h 6461760"/>
              <a:gd name="connsiteX35" fmla="*/ 7075396 w 8427720"/>
              <a:gd name="connsiteY35" fmla="*/ 1924130 h 6461760"/>
              <a:gd name="connsiteX36" fmla="*/ 7116031 w 8427720"/>
              <a:gd name="connsiteY36" fmla="*/ 1956199 h 6461760"/>
              <a:gd name="connsiteX37" fmla="*/ 7159918 w 8427720"/>
              <a:gd name="connsiteY37" fmla="*/ 1988267 h 6461760"/>
              <a:gd name="connsiteX38" fmla="*/ 7200552 w 8427720"/>
              <a:gd name="connsiteY38" fmla="*/ 2013585 h 6461760"/>
              <a:gd name="connsiteX39" fmla="*/ 7244439 w 8427720"/>
              <a:gd name="connsiteY39" fmla="*/ 2040590 h 6461760"/>
              <a:gd name="connsiteX40" fmla="*/ 7286698 w 8427720"/>
              <a:gd name="connsiteY40" fmla="*/ 2064220 h 6461760"/>
              <a:gd name="connsiteX41" fmla="*/ 7330585 w 8427720"/>
              <a:gd name="connsiteY41" fmla="*/ 2086161 h 6461760"/>
              <a:gd name="connsiteX42" fmla="*/ 7374472 w 8427720"/>
              <a:gd name="connsiteY42" fmla="*/ 2104728 h 6461760"/>
              <a:gd name="connsiteX43" fmla="*/ 7416731 w 8427720"/>
              <a:gd name="connsiteY43" fmla="*/ 2123294 h 6461760"/>
              <a:gd name="connsiteX44" fmla="*/ 7462242 w 8427720"/>
              <a:gd name="connsiteY44" fmla="*/ 2138485 h 6461760"/>
              <a:gd name="connsiteX45" fmla="*/ 7509380 w 8427720"/>
              <a:gd name="connsiteY45" fmla="*/ 2151988 h 6461760"/>
              <a:gd name="connsiteX46" fmla="*/ 7556517 w 8427720"/>
              <a:gd name="connsiteY46" fmla="*/ 2165490 h 6461760"/>
              <a:gd name="connsiteX47" fmla="*/ 7605278 w 8427720"/>
              <a:gd name="connsiteY47" fmla="*/ 2175617 h 6461760"/>
              <a:gd name="connsiteX48" fmla="*/ 7654042 w 8427720"/>
              <a:gd name="connsiteY48" fmla="*/ 2184056 h 6461760"/>
              <a:gd name="connsiteX49" fmla="*/ 7707680 w 8427720"/>
              <a:gd name="connsiteY49" fmla="*/ 2190807 h 6461760"/>
              <a:gd name="connsiteX50" fmla="*/ 7758068 w 8427720"/>
              <a:gd name="connsiteY50" fmla="*/ 2197558 h 6461760"/>
              <a:gd name="connsiteX51" fmla="*/ 7870220 w 8427720"/>
              <a:gd name="connsiteY51" fmla="*/ 2204310 h 6461760"/>
              <a:gd name="connsiteX52" fmla="*/ 7990500 w 8427720"/>
              <a:gd name="connsiteY52" fmla="*/ 2207685 h 6461760"/>
              <a:gd name="connsiteX53" fmla="*/ 8076647 w 8427720"/>
              <a:gd name="connsiteY53" fmla="*/ 2207685 h 6461760"/>
              <a:gd name="connsiteX54" fmla="*/ 8156292 w 8427720"/>
              <a:gd name="connsiteY54" fmla="*/ 2212749 h 6461760"/>
              <a:gd name="connsiteX55" fmla="*/ 8232686 w 8427720"/>
              <a:gd name="connsiteY55" fmla="*/ 2221188 h 6461760"/>
              <a:gd name="connsiteX56" fmla="*/ 8302578 w 8427720"/>
              <a:gd name="connsiteY56" fmla="*/ 2231315 h 6461760"/>
              <a:gd name="connsiteX57" fmla="*/ 8372470 w 8427720"/>
              <a:gd name="connsiteY57" fmla="*/ 2244818 h 6461760"/>
              <a:gd name="connsiteX58" fmla="*/ 8427720 w 8427720"/>
              <a:gd name="connsiteY58" fmla="*/ 2258058 h 6461760"/>
              <a:gd name="connsiteX59" fmla="*/ 8427720 w 8427720"/>
              <a:gd name="connsiteY59" fmla="*/ 6461760 h 6461760"/>
              <a:gd name="connsiteX60" fmla="*/ 192433 w 8427720"/>
              <a:gd name="connsiteY60" fmla="*/ 6461760 h 6461760"/>
              <a:gd name="connsiteX61" fmla="*/ 188548 w 8427720"/>
              <a:gd name="connsiteY61" fmla="*/ 6455961 h 6461760"/>
              <a:gd name="connsiteX62" fmla="*/ 162541 w 8427720"/>
              <a:gd name="connsiteY62" fmla="*/ 6415453 h 6461760"/>
              <a:gd name="connsiteX63" fmla="*/ 139785 w 8427720"/>
              <a:gd name="connsiteY63" fmla="*/ 6376632 h 6461760"/>
              <a:gd name="connsiteX64" fmla="*/ 117030 w 8427720"/>
              <a:gd name="connsiteY64" fmla="*/ 6336124 h 6461760"/>
              <a:gd name="connsiteX65" fmla="*/ 99151 w 8427720"/>
              <a:gd name="connsiteY65" fmla="*/ 6297304 h 6461760"/>
              <a:gd name="connsiteX66" fmla="*/ 79646 w 8427720"/>
              <a:gd name="connsiteY66" fmla="*/ 6256796 h 6461760"/>
              <a:gd name="connsiteX67" fmla="*/ 63392 w 8427720"/>
              <a:gd name="connsiteY67" fmla="*/ 6214600 h 6461760"/>
              <a:gd name="connsiteX68" fmla="*/ 48763 w 8427720"/>
              <a:gd name="connsiteY68" fmla="*/ 6172405 h 6461760"/>
              <a:gd name="connsiteX69" fmla="*/ 35759 w 8427720"/>
              <a:gd name="connsiteY69" fmla="*/ 6130208 h 6461760"/>
              <a:gd name="connsiteX70" fmla="*/ 26007 w 8427720"/>
              <a:gd name="connsiteY70" fmla="*/ 6088013 h 6461760"/>
              <a:gd name="connsiteX71" fmla="*/ 17880 w 8427720"/>
              <a:gd name="connsiteY71" fmla="*/ 6045817 h 6461760"/>
              <a:gd name="connsiteX72" fmla="*/ 9753 w 8427720"/>
              <a:gd name="connsiteY72" fmla="*/ 6000246 h 6461760"/>
              <a:gd name="connsiteX73" fmla="*/ 4877 w 8427720"/>
              <a:gd name="connsiteY73" fmla="*/ 5954674 h 6461760"/>
              <a:gd name="connsiteX74" fmla="*/ 0 w 8427720"/>
              <a:gd name="connsiteY74" fmla="*/ 5912479 h 6461760"/>
              <a:gd name="connsiteX75" fmla="*/ 0 w 8427720"/>
              <a:gd name="connsiteY75" fmla="*/ 5868595 h 6461760"/>
              <a:gd name="connsiteX76" fmla="*/ 0 w 8427720"/>
              <a:gd name="connsiteY76" fmla="*/ 5819647 h 6461760"/>
              <a:gd name="connsiteX77" fmla="*/ 4877 w 8427720"/>
              <a:gd name="connsiteY77" fmla="*/ 5775764 h 6461760"/>
              <a:gd name="connsiteX78" fmla="*/ 9753 w 8427720"/>
              <a:gd name="connsiteY78" fmla="*/ 5726817 h 6461760"/>
              <a:gd name="connsiteX79" fmla="*/ 16254 w 8427720"/>
              <a:gd name="connsiteY79" fmla="*/ 5682933 h 6461760"/>
              <a:gd name="connsiteX80" fmla="*/ 26007 w 8427720"/>
              <a:gd name="connsiteY80" fmla="*/ 5635674 h 6461760"/>
              <a:gd name="connsiteX81" fmla="*/ 39010 w 8427720"/>
              <a:gd name="connsiteY81" fmla="*/ 5586726 h 6461760"/>
              <a:gd name="connsiteX82" fmla="*/ 52013 w 8427720"/>
              <a:gd name="connsiteY82" fmla="*/ 5537780 h 6461760"/>
              <a:gd name="connsiteX83" fmla="*/ 66642 w 8427720"/>
              <a:gd name="connsiteY83" fmla="*/ 5488832 h 6461760"/>
              <a:gd name="connsiteX84" fmla="*/ 84521 w 8427720"/>
              <a:gd name="connsiteY84" fmla="*/ 5438197 h 6461760"/>
              <a:gd name="connsiteX85" fmla="*/ 107277 w 8427720"/>
              <a:gd name="connsiteY85" fmla="*/ 5390938 h 6461760"/>
              <a:gd name="connsiteX86" fmla="*/ 130033 w 8427720"/>
              <a:gd name="connsiteY86" fmla="*/ 5340303 h 6461760"/>
              <a:gd name="connsiteX87" fmla="*/ 156039 w 8427720"/>
              <a:gd name="connsiteY87" fmla="*/ 5291356 h 6461760"/>
              <a:gd name="connsiteX88" fmla="*/ 183672 w 8427720"/>
              <a:gd name="connsiteY88" fmla="*/ 5237345 h 6461760"/>
              <a:gd name="connsiteX89" fmla="*/ 211303 w 8427720"/>
              <a:gd name="connsiteY89" fmla="*/ 5188398 h 6461760"/>
              <a:gd name="connsiteX90" fmla="*/ 245437 w 8427720"/>
              <a:gd name="connsiteY90" fmla="*/ 5134387 h 6461760"/>
              <a:gd name="connsiteX91" fmla="*/ 281196 w 8427720"/>
              <a:gd name="connsiteY91" fmla="*/ 5082065 h 6461760"/>
              <a:gd name="connsiteX92" fmla="*/ 318580 w 8427720"/>
              <a:gd name="connsiteY92" fmla="*/ 5028054 h 6461760"/>
              <a:gd name="connsiteX93" fmla="*/ 398225 w 8427720"/>
              <a:gd name="connsiteY93" fmla="*/ 4918345 h 6461760"/>
              <a:gd name="connsiteX94" fmla="*/ 471368 w 8427720"/>
              <a:gd name="connsiteY94" fmla="*/ 4803572 h 6461760"/>
              <a:gd name="connsiteX95" fmla="*/ 539635 w 8427720"/>
              <a:gd name="connsiteY95" fmla="*/ 4687112 h 6461760"/>
              <a:gd name="connsiteX96" fmla="*/ 603027 w 8427720"/>
              <a:gd name="connsiteY96" fmla="*/ 4570651 h 6461760"/>
              <a:gd name="connsiteX97" fmla="*/ 661541 w 8427720"/>
              <a:gd name="connsiteY97" fmla="*/ 4452503 h 6461760"/>
              <a:gd name="connsiteX98" fmla="*/ 715179 w 8427720"/>
              <a:gd name="connsiteY98" fmla="*/ 4329292 h 6461760"/>
              <a:gd name="connsiteX99" fmla="*/ 767192 w 8427720"/>
              <a:gd name="connsiteY99" fmla="*/ 4206079 h 6461760"/>
              <a:gd name="connsiteX100" fmla="*/ 812704 w 8427720"/>
              <a:gd name="connsiteY100" fmla="*/ 4076116 h 6461760"/>
              <a:gd name="connsiteX101" fmla="*/ 856590 w 8427720"/>
              <a:gd name="connsiteY101" fmla="*/ 3944466 h 6461760"/>
              <a:gd name="connsiteX102" fmla="*/ 898851 w 8427720"/>
              <a:gd name="connsiteY102" fmla="*/ 3806063 h 6461760"/>
              <a:gd name="connsiteX103" fmla="*/ 937860 w 8427720"/>
              <a:gd name="connsiteY103" fmla="*/ 3662597 h 6461760"/>
              <a:gd name="connsiteX104" fmla="*/ 975244 w 8427720"/>
              <a:gd name="connsiteY104" fmla="*/ 3515756 h 6461760"/>
              <a:gd name="connsiteX105" fmla="*/ 1011003 w 8427720"/>
              <a:gd name="connsiteY105" fmla="*/ 3362163 h 6461760"/>
              <a:gd name="connsiteX106" fmla="*/ 1046762 w 8427720"/>
              <a:gd name="connsiteY106" fmla="*/ 3201819 h 6461760"/>
              <a:gd name="connsiteX107" fmla="*/ 1082521 w 8427720"/>
              <a:gd name="connsiteY107" fmla="*/ 3033036 h 6461760"/>
              <a:gd name="connsiteX108" fmla="*/ 1115029 w 8427720"/>
              <a:gd name="connsiteY108" fmla="*/ 2859189 h 6461760"/>
              <a:gd name="connsiteX109" fmla="*/ 1150788 w 8427720"/>
              <a:gd name="connsiteY109" fmla="*/ 2675215 h 6461760"/>
              <a:gd name="connsiteX110" fmla="*/ 1186547 w 8427720"/>
              <a:gd name="connsiteY110" fmla="*/ 2479427 h 6461760"/>
              <a:gd name="connsiteX111" fmla="*/ 1225557 w 8427720"/>
              <a:gd name="connsiteY111" fmla="*/ 2278574 h 6461760"/>
              <a:gd name="connsiteX112" fmla="*/ 1245062 w 8427720"/>
              <a:gd name="connsiteY112" fmla="*/ 2178993 h 6461760"/>
              <a:gd name="connsiteX113" fmla="*/ 1267818 w 8427720"/>
              <a:gd name="connsiteY113" fmla="*/ 2074347 h 6461760"/>
              <a:gd name="connsiteX114" fmla="*/ 1290573 w 8427720"/>
              <a:gd name="connsiteY114" fmla="*/ 1969701 h 6461760"/>
              <a:gd name="connsiteX115" fmla="*/ 1319831 w 8427720"/>
              <a:gd name="connsiteY115" fmla="*/ 1866743 h 6461760"/>
              <a:gd name="connsiteX116" fmla="*/ 1347463 w 8427720"/>
              <a:gd name="connsiteY116" fmla="*/ 1760410 h 6461760"/>
              <a:gd name="connsiteX117" fmla="*/ 1379971 w 8427720"/>
              <a:gd name="connsiteY117" fmla="*/ 1657452 h 6461760"/>
              <a:gd name="connsiteX118" fmla="*/ 1415730 w 8427720"/>
              <a:gd name="connsiteY118" fmla="*/ 1554495 h 6461760"/>
              <a:gd name="connsiteX119" fmla="*/ 1456365 w 8427720"/>
              <a:gd name="connsiteY119" fmla="*/ 1449849 h 6461760"/>
              <a:gd name="connsiteX120" fmla="*/ 1500251 w 8427720"/>
              <a:gd name="connsiteY120" fmla="*/ 1350266 h 6461760"/>
              <a:gd name="connsiteX121" fmla="*/ 1549013 w 8427720"/>
              <a:gd name="connsiteY121" fmla="*/ 1248996 h 6461760"/>
              <a:gd name="connsiteX122" fmla="*/ 1599401 w 8427720"/>
              <a:gd name="connsiteY122" fmla="*/ 1151102 h 6461760"/>
              <a:gd name="connsiteX123" fmla="*/ 1654664 w 8427720"/>
              <a:gd name="connsiteY123" fmla="*/ 1053208 h 6461760"/>
              <a:gd name="connsiteX124" fmla="*/ 1719681 w 8427720"/>
              <a:gd name="connsiteY124" fmla="*/ 960377 h 6461760"/>
              <a:gd name="connsiteX125" fmla="*/ 1752189 w 8427720"/>
              <a:gd name="connsiteY125" fmla="*/ 916494 h 6461760"/>
              <a:gd name="connsiteX126" fmla="*/ 1784697 w 8427720"/>
              <a:gd name="connsiteY126" fmla="*/ 870922 h 6461760"/>
              <a:gd name="connsiteX127" fmla="*/ 1820456 w 8427720"/>
              <a:gd name="connsiteY127" fmla="*/ 825351 h 6461760"/>
              <a:gd name="connsiteX128" fmla="*/ 1859466 w 8427720"/>
              <a:gd name="connsiteY128" fmla="*/ 781467 h 6461760"/>
              <a:gd name="connsiteX129" fmla="*/ 1896850 w 8427720"/>
              <a:gd name="connsiteY129" fmla="*/ 739271 h 6461760"/>
              <a:gd name="connsiteX130" fmla="*/ 1937485 w 8427720"/>
              <a:gd name="connsiteY130" fmla="*/ 697076 h 6461760"/>
              <a:gd name="connsiteX131" fmla="*/ 1981372 w 8427720"/>
              <a:gd name="connsiteY131" fmla="*/ 653192 h 6461760"/>
              <a:gd name="connsiteX132" fmla="*/ 2025257 w 8427720"/>
              <a:gd name="connsiteY132" fmla="*/ 614371 h 6461760"/>
              <a:gd name="connsiteX133" fmla="*/ 2070769 w 8427720"/>
              <a:gd name="connsiteY133" fmla="*/ 573863 h 6461760"/>
              <a:gd name="connsiteX134" fmla="*/ 2116280 w 8427720"/>
              <a:gd name="connsiteY134" fmla="*/ 536731 h 6461760"/>
              <a:gd name="connsiteX135" fmla="*/ 2165042 w 8427720"/>
              <a:gd name="connsiteY135" fmla="*/ 499599 h 6461760"/>
              <a:gd name="connsiteX136" fmla="*/ 2215430 w 8427720"/>
              <a:gd name="connsiteY136" fmla="*/ 464155 h 6461760"/>
              <a:gd name="connsiteX137" fmla="*/ 2269068 w 8427720"/>
              <a:gd name="connsiteY137" fmla="*/ 428710 h 6461760"/>
              <a:gd name="connsiteX138" fmla="*/ 2322707 w 8427720"/>
              <a:gd name="connsiteY138" fmla="*/ 394953 h 6461760"/>
              <a:gd name="connsiteX139" fmla="*/ 2377971 w 8427720"/>
              <a:gd name="connsiteY139" fmla="*/ 362885 h 6461760"/>
              <a:gd name="connsiteX140" fmla="*/ 2436485 w 8427720"/>
              <a:gd name="connsiteY140" fmla="*/ 330815 h 6461760"/>
              <a:gd name="connsiteX141" fmla="*/ 2498251 w 8427720"/>
              <a:gd name="connsiteY141" fmla="*/ 298747 h 6461760"/>
              <a:gd name="connsiteX142" fmla="*/ 2558390 w 8427720"/>
              <a:gd name="connsiteY142" fmla="*/ 270053 h 6461760"/>
              <a:gd name="connsiteX143" fmla="*/ 2625033 w 8427720"/>
              <a:gd name="connsiteY143" fmla="*/ 243048 h 6461760"/>
              <a:gd name="connsiteX144" fmla="*/ 2691674 w 8427720"/>
              <a:gd name="connsiteY144" fmla="*/ 217731 h 6461760"/>
              <a:gd name="connsiteX145" fmla="*/ 2759941 w 8427720"/>
              <a:gd name="connsiteY145" fmla="*/ 190726 h 6461760"/>
              <a:gd name="connsiteX146" fmla="*/ 2831459 w 8427720"/>
              <a:gd name="connsiteY146" fmla="*/ 167096 h 6461760"/>
              <a:gd name="connsiteX147" fmla="*/ 2902977 w 8427720"/>
              <a:gd name="connsiteY147" fmla="*/ 145154 h 6461760"/>
              <a:gd name="connsiteX148" fmla="*/ 2979371 w 8427720"/>
              <a:gd name="connsiteY148" fmla="*/ 124900 h 6461760"/>
              <a:gd name="connsiteX149" fmla="*/ 3055765 w 8427720"/>
              <a:gd name="connsiteY149" fmla="*/ 106334 h 6461760"/>
              <a:gd name="connsiteX150" fmla="*/ 3137035 w 8427720"/>
              <a:gd name="connsiteY150" fmla="*/ 89456 h 6461760"/>
              <a:gd name="connsiteX151" fmla="*/ 3297951 w 8427720"/>
              <a:gd name="connsiteY151" fmla="*/ 59075 h 6461760"/>
              <a:gd name="connsiteX152" fmla="*/ 3452364 w 8427720"/>
              <a:gd name="connsiteY152" fmla="*/ 35445 h 6461760"/>
              <a:gd name="connsiteX153" fmla="*/ 3603528 w 8427720"/>
              <a:gd name="connsiteY153" fmla="*/ 18567 h 6461760"/>
              <a:gd name="connsiteX154" fmla="*/ 3751439 w 8427720"/>
              <a:gd name="connsiteY154" fmla="*/ 8440 h 646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8427720" h="6461760">
                <a:moveTo>
                  <a:pt x="3896101" y="0"/>
                </a:moveTo>
                <a:lnTo>
                  <a:pt x="4035886" y="0"/>
                </a:lnTo>
                <a:lnTo>
                  <a:pt x="4170794" y="5064"/>
                </a:lnTo>
                <a:lnTo>
                  <a:pt x="4304078" y="16878"/>
                </a:lnTo>
                <a:lnTo>
                  <a:pt x="4430859" y="28694"/>
                </a:lnTo>
                <a:lnTo>
                  <a:pt x="4556016" y="50635"/>
                </a:lnTo>
                <a:lnTo>
                  <a:pt x="4674670" y="74265"/>
                </a:lnTo>
                <a:lnTo>
                  <a:pt x="4791700" y="102958"/>
                </a:lnTo>
                <a:lnTo>
                  <a:pt x="4907103" y="135027"/>
                </a:lnTo>
                <a:lnTo>
                  <a:pt x="5016006" y="172159"/>
                </a:lnTo>
                <a:lnTo>
                  <a:pt x="5123282" y="212667"/>
                </a:lnTo>
                <a:lnTo>
                  <a:pt x="5225682" y="254863"/>
                </a:lnTo>
                <a:lnTo>
                  <a:pt x="5326458" y="302123"/>
                </a:lnTo>
                <a:lnTo>
                  <a:pt x="5423983" y="352758"/>
                </a:lnTo>
                <a:lnTo>
                  <a:pt x="5515006" y="401704"/>
                </a:lnTo>
                <a:lnTo>
                  <a:pt x="5607654" y="457403"/>
                </a:lnTo>
                <a:lnTo>
                  <a:pt x="5693800" y="516477"/>
                </a:lnTo>
                <a:lnTo>
                  <a:pt x="5776696" y="577239"/>
                </a:lnTo>
                <a:lnTo>
                  <a:pt x="5859592" y="638001"/>
                </a:lnTo>
                <a:lnTo>
                  <a:pt x="5935986" y="702139"/>
                </a:lnTo>
                <a:lnTo>
                  <a:pt x="6012380" y="767965"/>
                </a:lnTo>
                <a:lnTo>
                  <a:pt x="6082272" y="833789"/>
                </a:lnTo>
                <a:lnTo>
                  <a:pt x="6153790" y="902991"/>
                </a:lnTo>
                <a:lnTo>
                  <a:pt x="6220432" y="972192"/>
                </a:lnTo>
                <a:lnTo>
                  <a:pt x="6283823" y="1039705"/>
                </a:lnTo>
                <a:lnTo>
                  <a:pt x="6347214" y="1112282"/>
                </a:lnTo>
                <a:lnTo>
                  <a:pt x="6405729" y="1183171"/>
                </a:lnTo>
                <a:lnTo>
                  <a:pt x="6462618" y="1254060"/>
                </a:lnTo>
                <a:lnTo>
                  <a:pt x="6571520" y="1389087"/>
                </a:lnTo>
                <a:lnTo>
                  <a:pt x="6670670" y="1510611"/>
                </a:lnTo>
                <a:lnTo>
                  <a:pt x="6768194" y="1622008"/>
                </a:lnTo>
                <a:lnTo>
                  <a:pt x="6859217" y="1723278"/>
                </a:lnTo>
                <a:lnTo>
                  <a:pt x="6948614" y="1811045"/>
                </a:lnTo>
                <a:lnTo>
                  <a:pt x="6989250" y="1849865"/>
                </a:lnTo>
                <a:lnTo>
                  <a:pt x="7033135" y="1890373"/>
                </a:lnTo>
                <a:lnTo>
                  <a:pt x="7075396" y="1924130"/>
                </a:lnTo>
                <a:lnTo>
                  <a:pt x="7116031" y="1956199"/>
                </a:lnTo>
                <a:lnTo>
                  <a:pt x="7159918" y="1988267"/>
                </a:lnTo>
                <a:lnTo>
                  <a:pt x="7200552" y="2013585"/>
                </a:lnTo>
                <a:lnTo>
                  <a:pt x="7244439" y="2040590"/>
                </a:lnTo>
                <a:lnTo>
                  <a:pt x="7286698" y="2064220"/>
                </a:lnTo>
                <a:lnTo>
                  <a:pt x="7330585" y="2086161"/>
                </a:lnTo>
                <a:lnTo>
                  <a:pt x="7374472" y="2104728"/>
                </a:lnTo>
                <a:lnTo>
                  <a:pt x="7416731" y="2123294"/>
                </a:lnTo>
                <a:lnTo>
                  <a:pt x="7462242" y="2138485"/>
                </a:lnTo>
                <a:lnTo>
                  <a:pt x="7509380" y="2151988"/>
                </a:lnTo>
                <a:lnTo>
                  <a:pt x="7556517" y="2165490"/>
                </a:lnTo>
                <a:lnTo>
                  <a:pt x="7605278" y="2175617"/>
                </a:lnTo>
                <a:lnTo>
                  <a:pt x="7654042" y="2184056"/>
                </a:lnTo>
                <a:lnTo>
                  <a:pt x="7707680" y="2190807"/>
                </a:lnTo>
                <a:lnTo>
                  <a:pt x="7758068" y="2197558"/>
                </a:lnTo>
                <a:lnTo>
                  <a:pt x="7870220" y="2204310"/>
                </a:lnTo>
                <a:lnTo>
                  <a:pt x="7990500" y="2207685"/>
                </a:lnTo>
                <a:lnTo>
                  <a:pt x="8076647" y="2207685"/>
                </a:lnTo>
                <a:lnTo>
                  <a:pt x="8156292" y="2212749"/>
                </a:lnTo>
                <a:lnTo>
                  <a:pt x="8232686" y="2221188"/>
                </a:lnTo>
                <a:lnTo>
                  <a:pt x="8302578" y="2231315"/>
                </a:lnTo>
                <a:lnTo>
                  <a:pt x="8372470" y="2244818"/>
                </a:lnTo>
                <a:lnTo>
                  <a:pt x="8427720" y="2258058"/>
                </a:lnTo>
                <a:lnTo>
                  <a:pt x="8427720" y="6461760"/>
                </a:lnTo>
                <a:lnTo>
                  <a:pt x="192433" y="6461760"/>
                </a:lnTo>
                <a:lnTo>
                  <a:pt x="188548" y="6455961"/>
                </a:lnTo>
                <a:lnTo>
                  <a:pt x="162541" y="6415453"/>
                </a:lnTo>
                <a:lnTo>
                  <a:pt x="139785" y="6376632"/>
                </a:lnTo>
                <a:lnTo>
                  <a:pt x="117030" y="6336124"/>
                </a:lnTo>
                <a:lnTo>
                  <a:pt x="99151" y="6297304"/>
                </a:lnTo>
                <a:lnTo>
                  <a:pt x="79646" y="6256796"/>
                </a:lnTo>
                <a:lnTo>
                  <a:pt x="63392" y="6214600"/>
                </a:lnTo>
                <a:lnTo>
                  <a:pt x="48763" y="6172405"/>
                </a:lnTo>
                <a:lnTo>
                  <a:pt x="35759" y="6130208"/>
                </a:lnTo>
                <a:lnTo>
                  <a:pt x="26007" y="6088013"/>
                </a:lnTo>
                <a:lnTo>
                  <a:pt x="17880" y="6045817"/>
                </a:lnTo>
                <a:lnTo>
                  <a:pt x="9753" y="6000246"/>
                </a:lnTo>
                <a:lnTo>
                  <a:pt x="4877" y="5954674"/>
                </a:lnTo>
                <a:lnTo>
                  <a:pt x="0" y="5912479"/>
                </a:lnTo>
                <a:lnTo>
                  <a:pt x="0" y="5868595"/>
                </a:lnTo>
                <a:lnTo>
                  <a:pt x="0" y="5819647"/>
                </a:lnTo>
                <a:lnTo>
                  <a:pt x="4877" y="5775764"/>
                </a:lnTo>
                <a:lnTo>
                  <a:pt x="9753" y="5726817"/>
                </a:lnTo>
                <a:lnTo>
                  <a:pt x="16254" y="5682933"/>
                </a:lnTo>
                <a:lnTo>
                  <a:pt x="26007" y="5635674"/>
                </a:lnTo>
                <a:lnTo>
                  <a:pt x="39010" y="5586726"/>
                </a:lnTo>
                <a:lnTo>
                  <a:pt x="52013" y="5537780"/>
                </a:lnTo>
                <a:lnTo>
                  <a:pt x="66642" y="5488832"/>
                </a:lnTo>
                <a:lnTo>
                  <a:pt x="84521" y="5438197"/>
                </a:lnTo>
                <a:lnTo>
                  <a:pt x="107277" y="5390938"/>
                </a:lnTo>
                <a:lnTo>
                  <a:pt x="130033" y="5340303"/>
                </a:lnTo>
                <a:lnTo>
                  <a:pt x="156039" y="5291356"/>
                </a:lnTo>
                <a:lnTo>
                  <a:pt x="183672" y="5237345"/>
                </a:lnTo>
                <a:lnTo>
                  <a:pt x="211303" y="5188398"/>
                </a:lnTo>
                <a:lnTo>
                  <a:pt x="245437" y="5134387"/>
                </a:lnTo>
                <a:lnTo>
                  <a:pt x="281196" y="5082065"/>
                </a:lnTo>
                <a:lnTo>
                  <a:pt x="318580" y="5028054"/>
                </a:lnTo>
                <a:lnTo>
                  <a:pt x="398225" y="4918345"/>
                </a:lnTo>
                <a:lnTo>
                  <a:pt x="471368" y="4803572"/>
                </a:lnTo>
                <a:lnTo>
                  <a:pt x="539635" y="4687112"/>
                </a:lnTo>
                <a:lnTo>
                  <a:pt x="603027" y="4570651"/>
                </a:lnTo>
                <a:lnTo>
                  <a:pt x="661541" y="4452503"/>
                </a:lnTo>
                <a:lnTo>
                  <a:pt x="715179" y="4329292"/>
                </a:lnTo>
                <a:lnTo>
                  <a:pt x="767192" y="4206079"/>
                </a:lnTo>
                <a:lnTo>
                  <a:pt x="812704" y="4076116"/>
                </a:lnTo>
                <a:lnTo>
                  <a:pt x="856590" y="3944466"/>
                </a:lnTo>
                <a:lnTo>
                  <a:pt x="898851" y="3806063"/>
                </a:lnTo>
                <a:lnTo>
                  <a:pt x="937860" y="3662597"/>
                </a:lnTo>
                <a:lnTo>
                  <a:pt x="975244" y="3515756"/>
                </a:lnTo>
                <a:lnTo>
                  <a:pt x="1011003" y="3362163"/>
                </a:lnTo>
                <a:lnTo>
                  <a:pt x="1046762" y="3201819"/>
                </a:lnTo>
                <a:lnTo>
                  <a:pt x="1082521" y="3033036"/>
                </a:lnTo>
                <a:lnTo>
                  <a:pt x="1115029" y="2859189"/>
                </a:lnTo>
                <a:lnTo>
                  <a:pt x="1150788" y="2675215"/>
                </a:lnTo>
                <a:lnTo>
                  <a:pt x="1186547" y="2479427"/>
                </a:lnTo>
                <a:lnTo>
                  <a:pt x="1225557" y="2278574"/>
                </a:lnTo>
                <a:lnTo>
                  <a:pt x="1245062" y="2178993"/>
                </a:lnTo>
                <a:lnTo>
                  <a:pt x="1267818" y="2074347"/>
                </a:lnTo>
                <a:lnTo>
                  <a:pt x="1290573" y="1969701"/>
                </a:lnTo>
                <a:lnTo>
                  <a:pt x="1319831" y="1866743"/>
                </a:lnTo>
                <a:lnTo>
                  <a:pt x="1347463" y="1760410"/>
                </a:lnTo>
                <a:lnTo>
                  <a:pt x="1379971" y="1657452"/>
                </a:lnTo>
                <a:lnTo>
                  <a:pt x="1415730" y="1554495"/>
                </a:lnTo>
                <a:lnTo>
                  <a:pt x="1456365" y="1449849"/>
                </a:lnTo>
                <a:lnTo>
                  <a:pt x="1500251" y="1350266"/>
                </a:lnTo>
                <a:lnTo>
                  <a:pt x="1549013" y="1248996"/>
                </a:lnTo>
                <a:lnTo>
                  <a:pt x="1599401" y="1151102"/>
                </a:lnTo>
                <a:lnTo>
                  <a:pt x="1654664" y="1053208"/>
                </a:lnTo>
                <a:lnTo>
                  <a:pt x="1719681" y="960377"/>
                </a:lnTo>
                <a:lnTo>
                  <a:pt x="1752189" y="916494"/>
                </a:lnTo>
                <a:lnTo>
                  <a:pt x="1784697" y="870922"/>
                </a:lnTo>
                <a:lnTo>
                  <a:pt x="1820456" y="825351"/>
                </a:lnTo>
                <a:lnTo>
                  <a:pt x="1859466" y="781467"/>
                </a:lnTo>
                <a:lnTo>
                  <a:pt x="1896850" y="739271"/>
                </a:lnTo>
                <a:lnTo>
                  <a:pt x="1937485" y="697076"/>
                </a:lnTo>
                <a:lnTo>
                  <a:pt x="1981372" y="653192"/>
                </a:lnTo>
                <a:lnTo>
                  <a:pt x="2025257" y="614371"/>
                </a:lnTo>
                <a:lnTo>
                  <a:pt x="2070769" y="573863"/>
                </a:lnTo>
                <a:lnTo>
                  <a:pt x="2116280" y="536731"/>
                </a:lnTo>
                <a:lnTo>
                  <a:pt x="2165042" y="499599"/>
                </a:lnTo>
                <a:lnTo>
                  <a:pt x="2215430" y="464155"/>
                </a:lnTo>
                <a:lnTo>
                  <a:pt x="2269068" y="428710"/>
                </a:lnTo>
                <a:lnTo>
                  <a:pt x="2322707" y="394953"/>
                </a:lnTo>
                <a:lnTo>
                  <a:pt x="2377971" y="362885"/>
                </a:lnTo>
                <a:lnTo>
                  <a:pt x="2436485" y="330815"/>
                </a:lnTo>
                <a:lnTo>
                  <a:pt x="2498251" y="298747"/>
                </a:lnTo>
                <a:lnTo>
                  <a:pt x="2558390" y="270053"/>
                </a:lnTo>
                <a:lnTo>
                  <a:pt x="2625033" y="243048"/>
                </a:lnTo>
                <a:lnTo>
                  <a:pt x="2691674" y="217731"/>
                </a:lnTo>
                <a:lnTo>
                  <a:pt x="2759941" y="190726"/>
                </a:lnTo>
                <a:lnTo>
                  <a:pt x="2831459" y="167096"/>
                </a:lnTo>
                <a:lnTo>
                  <a:pt x="2902977" y="145154"/>
                </a:lnTo>
                <a:lnTo>
                  <a:pt x="2979371" y="124900"/>
                </a:lnTo>
                <a:lnTo>
                  <a:pt x="3055765" y="106334"/>
                </a:lnTo>
                <a:lnTo>
                  <a:pt x="3137035" y="89456"/>
                </a:lnTo>
                <a:lnTo>
                  <a:pt x="3297951" y="59075"/>
                </a:lnTo>
                <a:lnTo>
                  <a:pt x="3452364" y="35445"/>
                </a:lnTo>
                <a:lnTo>
                  <a:pt x="3603528" y="18567"/>
                </a:lnTo>
                <a:lnTo>
                  <a:pt x="3751439" y="8440"/>
                </a:lnTo>
                <a:close/>
              </a:path>
            </a:pathLst>
          </a:custGeom>
          <a:gradFill>
            <a:gsLst>
              <a:gs pos="100000">
                <a:srgbClr val="FCC283"/>
              </a:gs>
              <a:gs pos="2000">
                <a:srgbClr val="AF76B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69FEC89-D60C-4472-95E9-1AA01EE7EA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41750" y="749300"/>
            <a:ext cx="8350250" cy="6108700"/>
          </a:xfrm>
          <a:custGeom>
            <a:avLst/>
            <a:gdLst>
              <a:gd name="connsiteX0" fmla="*/ 3805238 w 8350250"/>
              <a:gd name="connsiteY0" fmla="*/ 0 h 6108700"/>
              <a:gd name="connsiteX1" fmla="*/ 3941763 w 8350250"/>
              <a:gd name="connsiteY1" fmla="*/ 0 h 6108700"/>
              <a:gd name="connsiteX2" fmla="*/ 4073525 w 8350250"/>
              <a:gd name="connsiteY2" fmla="*/ 4763 h 6108700"/>
              <a:gd name="connsiteX3" fmla="*/ 4203700 w 8350250"/>
              <a:gd name="connsiteY3" fmla="*/ 15875 h 6108700"/>
              <a:gd name="connsiteX4" fmla="*/ 4327525 w 8350250"/>
              <a:gd name="connsiteY4" fmla="*/ 26988 h 6108700"/>
              <a:gd name="connsiteX5" fmla="*/ 4449763 w 8350250"/>
              <a:gd name="connsiteY5" fmla="*/ 47625 h 6108700"/>
              <a:gd name="connsiteX6" fmla="*/ 4565650 w 8350250"/>
              <a:gd name="connsiteY6" fmla="*/ 69850 h 6108700"/>
              <a:gd name="connsiteX7" fmla="*/ 4679950 w 8350250"/>
              <a:gd name="connsiteY7" fmla="*/ 96838 h 6108700"/>
              <a:gd name="connsiteX8" fmla="*/ 4792662 w 8350250"/>
              <a:gd name="connsiteY8" fmla="*/ 127000 h 6108700"/>
              <a:gd name="connsiteX9" fmla="*/ 4899025 w 8350250"/>
              <a:gd name="connsiteY9" fmla="*/ 161925 h 6108700"/>
              <a:gd name="connsiteX10" fmla="*/ 5003800 w 8350250"/>
              <a:gd name="connsiteY10" fmla="*/ 200025 h 6108700"/>
              <a:gd name="connsiteX11" fmla="*/ 5103812 w 8350250"/>
              <a:gd name="connsiteY11" fmla="*/ 239713 h 6108700"/>
              <a:gd name="connsiteX12" fmla="*/ 5202238 w 8350250"/>
              <a:gd name="connsiteY12" fmla="*/ 284163 h 6108700"/>
              <a:gd name="connsiteX13" fmla="*/ 5297488 w 8350250"/>
              <a:gd name="connsiteY13" fmla="*/ 331788 h 6108700"/>
              <a:gd name="connsiteX14" fmla="*/ 5386388 w 8350250"/>
              <a:gd name="connsiteY14" fmla="*/ 377825 h 6108700"/>
              <a:gd name="connsiteX15" fmla="*/ 5476875 w 8350250"/>
              <a:gd name="connsiteY15" fmla="*/ 430213 h 6108700"/>
              <a:gd name="connsiteX16" fmla="*/ 5561012 w 8350250"/>
              <a:gd name="connsiteY16" fmla="*/ 485775 h 6108700"/>
              <a:gd name="connsiteX17" fmla="*/ 5641975 w 8350250"/>
              <a:gd name="connsiteY17" fmla="*/ 542925 h 6108700"/>
              <a:gd name="connsiteX18" fmla="*/ 5722938 w 8350250"/>
              <a:gd name="connsiteY18" fmla="*/ 600075 h 6108700"/>
              <a:gd name="connsiteX19" fmla="*/ 5797550 w 8350250"/>
              <a:gd name="connsiteY19" fmla="*/ 660400 h 6108700"/>
              <a:gd name="connsiteX20" fmla="*/ 5872162 w 8350250"/>
              <a:gd name="connsiteY20" fmla="*/ 722313 h 6108700"/>
              <a:gd name="connsiteX21" fmla="*/ 5940425 w 8350250"/>
              <a:gd name="connsiteY21" fmla="*/ 784225 h 6108700"/>
              <a:gd name="connsiteX22" fmla="*/ 6010275 w 8350250"/>
              <a:gd name="connsiteY22" fmla="*/ 849313 h 6108700"/>
              <a:gd name="connsiteX23" fmla="*/ 6075362 w 8350250"/>
              <a:gd name="connsiteY23" fmla="*/ 914400 h 6108700"/>
              <a:gd name="connsiteX24" fmla="*/ 6137275 w 8350250"/>
              <a:gd name="connsiteY24" fmla="*/ 977900 h 6108700"/>
              <a:gd name="connsiteX25" fmla="*/ 6199188 w 8350250"/>
              <a:gd name="connsiteY25" fmla="*/ 1046163 h 6108700"/>
              <a:gd name="connsiteX26" fmla="*/ 6256338 w 8350250"/>
              <a:gd name="connsiteY26" fmla="*/ 1112838 h 6108700"/>
              <a:gd name="connsiteX27" fmla="*/ 6311900 w 8350250"/>
              <a:gd name="connsiteY27" fmla="*/ 1179513 h 6108700"/>
              <a:gd name="connsiteX28" fmla="*/ 6418262 w 8350250"/>
              <a:gd name="connsiteY28" fmla="*/ 1306513 h 6108700"/>
              <a:gd name="connsiteX29" fmla="*/ 6515100 w 8350250"/>
              <a:gd name="connsiteY29" fmla="*/ 1420813 h 6108700"/>
              <a:gd name="connsiteX30" fmla="*/ 6610350 w 8350250"/>
              <a:gd name="connsiteY30" fmla="*/ 1525588 h 6108700"/>
              <a:gd name="connsiteX31" fmla="*/ 6699250 w 8350250"/>
              <a:gd name="connsiteY31" fmla="*/ 1620838 h 6108700"/>
              <a:gd name="connsiteX32" fmla="*/ 6786562 w 8350250"/>
              <a:gd name="connsiteY32" fmla="*/ 1703388 h 6108700"/>
              <a:gd name="connsiteX33" fmla="*/ 6826250 w 8350250"/>
              <a:gd name="connsiteY33" fmla="*/ 1739900 h 6108700"/>
              <a:gd name="connsiteX34" fmla="*/ 6869112 w 8350250"/>
              <a:gd name="connsiteY34" fmla="*/ 1778000 h 6108700"/>
              <a:gd name="connsiteX35" fmla="*/ 6910388 w 8350250"/>
              <a:gd name="connsiteY35" fmla="*/ 1809750 h 6108700"/>
              <a:gd name="connsiteX36" fmla="*/ 6950075 w 8350250"/>
              <a:gd name="connsiteY36" fmla="*/ 1839913 h 6108700"/>
              <a:gd name="connsiteX37" fmla="*/ 6992938 w 8350250"/>
              <a:gd name="connsiteY37" fmla="*/ 1870075 h 6108700"/>
              <a:gd name="connsiteX38" fmla="*/ 7032625 w 8350250"/>
              <a:gd name="connsiteY38" fmla="*/ 1893888 h 6108700"/>
              <a:gd name="connsiteX39" fmla="*/ 7075488 w 8350250"/>
              <a:gd name="connsiteY39" fmla="*/ 1919288 h 6108700"/>
              <a:gd name="connsiteX40" fmla="*/ 7116762 w 8350250"/>
              <a:gd name="connsiteY40" fmla="*/ 1941513 h 6108700"/>
              <a:gd name="connsiteX41" fmla="*/ 7159625 w 8350250"/>
              <a:gd name="connsiteY41" fmla="*/ 1962150 h 6108700"/>
              <a:gd name="connsiteX42" fmla="*/ 7202488 w 8350250"/>
              <a:gd name="connsiteY42" fmla="*/ 1979613 h 6108700"/>
              <a:gd name="connsiteX43" fmla="*/ 7243762 w 8350250"/>
              <a:gd name="connsiteY43" fmla="*/ 1997075 h 6108700"/>
              <a:gd name="connsiteX44" fmla="*/ 7288212 w 8350250"/>
              <a:gd name="connsiteY44" fmla="*/ 2011363 h 6108700"/>
              <a:gd name="connsiteX45" fmla="*/ 7334250 w 8350250"/>
              <a:gd name="connsiteY45" fmla="*/ 2024063 h 6108700"/>
              <a:gd name="connsiteX46" fmla="*/ 7380288 w 8350250"/>
              <a:gd name="connsiteY46" fmla="*/ 2036763 h 6108700"/>
              <a:gd name="connsiteX47" fmla="*/ 7427912 w 8350250"/>
              <a:gd name="connsiteY47" fmla="*/ 2046288 h 6108700"/>
              <a:gd name="connsiteX48" fmla="*/ 7475538 w 8350250"/>
              <a:gd name="connsiteY48" fmla="*/ 2054225 h 6108700"/>
              <a:gd name="connsiteX49" fmla="*/ 7527925 w 8350250"/>
              <a:gd name="connsiteY49" fmla="*/ 2060575 h 6108700"/>
              <a:gd name="connsiteX50" fmla="*/ 7577138 w 8350250"/>
              <a:gd name="connsiteY50" fmla="*/ 2066925 h 6108700"/>
              <a:gd name="connsiteX51" fmla="*/ 7686675 w 8350250"/>
              <a:gd name="connsiteY51" fmla="*/ 2073275 h 6108700"/>
              <a:gd name="connsiteX52" fmla="*/ 7804150 w 8350250"/>
              <a:gd name="connsiteY52" fmla="*/ 2076450 h 6108700"/>
              <a:gd name="connsiteX53" fmla="*/ 7888288 w 8350250"/>
              <a:gd name="connsiteY53" fmla="*/ 2076450 h 6108700"/>
              <a:gd name="connsiteX54" fmla="*/ 7966075 w 8350250"/>
              <a:gd name="connsiteY54" fmla="*/ 2081213 h 6108700"/>
              <a:gd name="connsiteX55" fmla="*/ 8040688 w 8350250"/>
              <a:gd name="connsiteY55" fmla="*/ 2089150 h 6108700"/>
              <a:gd name="connsiteX56" fmla="*/ 8108950 w 8350250"/>
              <a:gd name="connsiteY56" fmla="*/ 2098675 h 6108700"/>
              <a:gd name="connsiteX57" fmla="*/ 8177212 w 8350250"/>
              <a:gd name="connsiteY57" fmla="*/ 2111375 h 6108700"/>
              <a:gd name="connsiteX58" fmla="*/ 8239125 w 8350250"/>
              <a:gd name="connsiteY58" fmla="*/ 2125663 h 6108700"/>
              <a:gd name="connsiteX59" fmla="*/ 8296275 w 8350250"/>
              <a:gd name="connsiteY59" fmla="*/ 2141538 h 6108700"/>
              <a:gd name="connsiteX60" fmla="*/ 8350250 w 8350250"/>
              <a:gd name="connsiteY60" fmla="*/ 2159000 h 6108700"/>
              <a:gd name="connsiteX61" fmla="*/ 8350250 w 8350250"/>
              <a:gd name="connsiteY61" fmla="*/ 6108700 h 6108700"/>
              <a:gd name="connsiteX62" fmla="*/ 209550 w 8350250"/>
              <a:gd name="connsiteY62" fmla="*/ 6108700 h 6108700"/>
              <a:gd name="connsiteX63" fmla="*/ 184150 w 8350250"/>
              <a:gd name="connsiteY63" fmla="*/ 6072188 h 6108700"/>
              <a:gd name="connsiteX64" fmla="*/ 158750 w 8350250"/>
              <a:gd name="connsiteY64" fmla="*/ 6034088 h 6108700"/>
              <a:gd name="connsiteX65" fmla="*/ 136525 w 8350250"/>
              <a:gd name="connsiteY65" fmla="*/ 5997575 h 6108700"/>
              <a:gd name="connsiteX66" fmla="*/ 114300 w 8350250"/>
              <a:gd name="connsiteY66" fmla="*/ 5959475 h 6108700"/>
              <a:gd name="connsiteX67" fmla="*/ 96838 w 8350250"/>
              <a:gd name="connsiteY67" fmla="*/ 5922963 h 6108700"/>
              <a:gd name="connsiteX68" fmla="*/ 77788 w 8350250"/>
              <a:gd name="connsiteY68" fmla="*/ 5884863 h 6108700"/>
              <a:gd name="connsiteX69" fmla="*/ 61913 w 8350250"/>
              <a:gd name="connsiteY69" fmla="*/ 5845175 h 6108700"/>
              <a:gd name="connsiteX70" fmla="*/ 47625 w 8350250"/>
              <a:gd name="connsiteY70" fmla="*/ 5805488 h 6108700"/>
              <a:gd name="connsiteX71" fmla="*/ 34925 w 8350250"/>
              <a:gd name="connsiteY71" fmla="*/ 5765800 h 6108700"/>
              <a:gd name="connsiteX72" fmla="*/ 25400 w 8350250"/>
              <a:gd name="connsiteY72" fmla="*/ 5726113 h 6108700"/>
              <a:gd name="connsiteX73" fmla="*/ 17463 w 8350250"/>
              <a:gd name="connsiteY73" fmla="*/ 5686425 h 6108700"/>
              <a:gd name="connsiteX74" fmla="*/ 9525 w 8350250"/>
              <a:gd name="connsiteY74" fmla="*/ 5643563 h 6108700"/>
              <a:gd name="connsiteX75" fmla="*/ 4763 w 8350250"/>
              <a:gd name="connsiteY75" fmla="*/ 5600700 h 6108700"/>
              <a:gd name="connsiteX76" fmla="*/ 0 w 8350250"/>
              <a:gd name="connsiteY76" fmla="*/ 5561013 h 6108700"/>
              <a:gd name="connsiteX77" fmla="*/ 0 w 8350250"/>
              <a:gd name="connsiteY77" fmla="*/ 5519738 h 6108700"/>
              <a:gd name="connsiteX78" fmla="*/ 0 w 8350250"/>
              <a:gd name="connsiteY78" fmla="*/ 5473700 h 6108700"/>
              <a:gd name="connsiteX79" fmla="*/ 4763 w 8350250"/>
              <a:gd name="connsiteY79" fmla="*/ 5432425 h 6108700"/>
              <a:gd name="connsiteX80" fmla="*/ 9525 w 8350250"/>
              <a:gd name="connsiteY80" fmla="*/ 5386388 h 6108700"/>
              <a:gd name="connsiteX81" fmla="*/ 15875 w 8350250"/>
              <a:gd name="connsiteY81" fmla="*/ 5345113 h 6108700"/>
              <a:gd name="connsiteX82" fmla="*/ 25400 w 8350250"/>
              <a:gd name="connsiteY82" fmla="*/ 5300663 h 6108700"/>
              <a:gd name="connsiteX83" fmla="*/ 38100 w 8350250"/>
              <a:gd name="connsiteY83" fmla="*/ 5254625 h 6108700"/>
              <a:gd name="connsiteX84" fmla="*/ 50800 w 8350250"/>
              <a:gd name="connsiteY84" fmla="*/ 5208588 h 6108700"/>
              <a:gd name="connsiteX85" fmla="*/ 65088 w 8350250"/>
              <a:gd name="connsiteY85" fmla="*/ 5162550 h 6108700"/>
              <a:gd name="connsiteX86" fmla="*/ 82550 w 8350250"/>
              <a:gd name="connsiteY86" fmla="*/ 5114925 h 6108700"/>
              <a:gd name="connsiteX87" fmla="*/ 104775 w 8350250"/>
              <a:gd name="connsiteY87" fmla="*/ 5070475 h 6108700"/>
              <a:gd name="connsiteX88" fmla="*/ 127000 w 8350250"/>
              <a:gd name="connsiteY88" fmla="*/ 5022850 h 6108700"/>
              <a:gd name="connsiteX89" fmla="*/ 152400 w 8350250"/>
              <a:gd name="connsiteY89" fmla="*/ 4976813 h 6108700"/>
              <a:gd name="connsiteX90" fmla="*/ 179388 w 8350250"/>
              <a:gd name="connsiteY90" fmla="*/ 4926013 h 6108700"/>
              <a:gd name="connsiteX91" fmla="*/ 206375 w 8350250"/>
              <a:gd name="connsiteY91" fmla="*/ 4879975 h 6108700"/>
              <a:gd name="connsiteX92" fmla="*/ 239713 w 8350250"/>
              <a:gd name="connsiteY92" fmla="*/ 4829175 h 6108700"/>
              <a:gd name="connsiteX93" fmla="*/ 274638 w 8350250"/>
              <a:gd name="connsiteY93" fmla="*/ 4779963 h 6108700"/>
              <a:gd name="connsiteX94" fmla="*/ 311150 w 8350250"/>
              <a:gd name="connsiteY94" fmla="*/ 4729163 h 6108700"/>
              <a:gd name="connsiteX95" fmla="*/ 388938 w 8350250"/>
              <a:gd name="connsiteY95" fmla="*/ 4625975 h 6108700"/>
              <a:gd name="connsiteX96" fmla="*/ 460375 w 8350250"/>
              <a:gd name="connsiteY96" fmla="*/ 4518025 h 6108700"/>
              <a:gd name="connsiteX97" fmla="*/ 527050 w 8350250"/>
              <a:gd name="connsiteY97" fmla="*/ 4408488 h 6108700"/>
              <a:gd name="connsiteX98" fmla="*/ 588963 w 8350250"/>
              <a:gd name="connsiteY98" fmla="*/ 4298950 h 6108700"/>
              <a:gd name="connsiteX99" fmla="*/ 646113 w 8350250"/>
              <a:gd name="connsiteY99" fmla="*/ 4187825 h 6108700"/>
              <a:gd name="connsiteX100" fmla="*/ 698500 w 8350250"/>
              <a:gd name="connsiteY100" fmla="*/ 4071938 h 6108700"/>
              <a:gd name="connsiteX101" fmla="*/ 749300 w 8350250"/>
              <a:gd name="connsiteY101" fmla="*/ 3956050 h 6108700"/>
              <a:gd name="connsiteX102" fmla="*/ 793750 w 8350250"/>
              <a:gd name="connsiteY102" fmla="*/ 3833813 h 6108700"/>
              <a:gd name="connsiteX103" fmla="*/ 836613 w 8350250"/>
              <a:gd name="connsiteY103" fmla="*/ 3709988 h 6108700"/>
              <a:gd name="connsiteX104" fmla="*/ 877888 w 8350250"/>
              <a:gd name="connsiteY104" fmla="*/ 3579813 h 6108700"/>
              <a:gd name="connsiteX105" fmla="*/ 915988 w 8350250"/>
              <a:gd name="connsiteY105" fmla="*/ 3444875 h 6108700"/>
              <a:gd name="connsiteX106" fmla="*/ 952500 w 8350250"/>
              <a:gd name="connsiteY106" fmla="*/ 3306763 h 6108700"/>
              <a:gd name="connsiteX107" fmla="*/ 987425 w 8350250"/>
              <a:gd name="connsiteY107" fmla="*/ 3162300 h 6108700"/>
              <a:gd name="connsiteX108" fmla="*/ 1022350 w 8350250"/>
              <a:gd name="connsiteY108" fmla="*/ 3011488 h 6108700"/>
              <a:gd name="connsiteX109" fmla="*/ 1057275 w 8350250"/>
              <a:gd name="connsiteY109" fmla="*/ 2852738 h 6108700"/>
              <a:gd name="connsiteX110" fmla="*/ 1089025 w 8350250"/>
              <a:gd name="connsiteY110" fmla="*/ 2689225 h 6108700"/>
              <a:gd name="connsiteX111" fmla="*/ 1123950 w 8350250"/>
              <a:gd name="connsiteY111" fmla="*/ 2516188 h 6108700"/>
              <a:gd name="connsiteX112" fmla="*/ 1158875 w 8350250"/>
              <a:gd name="connsiteY112" fmla="*/ 2332038 h 6108700"/>
              <a:gd name="connsiteX113" fmla="*/ 1196975 w 8350250"/>
              <a:gd name="connsiteY113" fmla="*/ 2143125 h 6108700"/>
              <a:gd name="connsiteX114" fmla="*/ 1216025 w 8350250"/>
              <a:gd name="connsiteY114" fmla="*/ 2049463 h 6108700"/>
              <a:gd name="connsiteX115" fmla="*/ 1238250 w 8350250"/>
              <a:gd name="connsiteY115" fmla="*/ 1951038 h 6108700"/>
              <a:gd name="connsiteX116" fmla="*/ 1260475 w 8350250"/>
              <a:gd name="connsiteY116" fmla="*/ 1852613 h 6108700"/>
              <a:gd name="connsiteX117" fmla="*/ 1289050 w 8350250"/>
              <a:gd name="connsiteY117" fmla="*/ 1755775 h 6108700"/>
              <a:gd name="connsiteX118" fmla="*/ 1316038 w 8350250"/>
              <a:gd name="connsiteY118" fmla="*/ 1655763 h 6108700"/>
              <a:gd name="connsiteX119" fmla="*/ 1347788 w 8350250"/>
              <a:gd name="connsiteY119" fmla="*/ 1558925 h 6108700"/>
              <a:gd name="connsiteX120" fmla="*/ 1382713 w 8350250"/>
              <a:gd name="connsiteY120" fmla="*/ 1462088 h 6108700"/>
              <a:gd name="connsiteX121" fmla="*/ 1422400 w 8350250"/>
              <a:gd name="connsiteY121" fmla="*/ 1363663 h 6108700"/>
              <a:gd name="connsiteX122" fmla="*/ 1465263 w 8350250"/>
              <a:gd name="connsiteY122" fmla="*/ 1270000 h 6108700"/>
              <a:gd name="connsiteX123" fmla="*/ 1512888 w 8350250"/>
              <a:gd name="connsiteY123" fmla="*/ 1174750 h 6108700"/>
              <a:gd name="connsiteX124" fmla="*/ 1562100 w 8350250"/>
              <a:gd name="connsiteY124" fmla="*/ 1082675 h 6108700"/>
              <a:gd name="connsiteX125" fmla="*/ 1616075 w 8350250"/>
              <a:gd name="connsiteY125" fmla="*/ 990600 h 6108700"/>
              <a:gd name="connsiteX126" fmla="*/ 1679575 w 8350250"/>
              <a:gd name="connsiteY126" fmla="*/ 903288 h 6108700"/>
              <a:gd name="connsiteX127" fmla="*/ 1711325 w 8350250"/>
              <a:gd name="connsiteY127" fmla="*/ 862013 h 6108700"/>
              <a:gd name="connsiteX128" fmla="*/ 1743075 w 8350250"/>
              <a:gd name="connsiteY128" fmla="*/ 819150 h 6108700"/>
              <a:gd name="connsiteX129" fmla="*/ 1778000 w 8350250"/>
              <a:gd name="connsiteY129" fmla="*/ 776288 h 6108700"/>
              <a:gd name="connsiteX130" fmla="*/ 1816100 w 8350250"/>
              <a:gd name="connsiteY130" fmla="*/ 735013 h 6108700"/>
              <a:gd name="connsiteX131" fmla="*/ 1852613 w 8350250"/>
              <a:gd name="connsiteY131" fmla="*/ 695325 h 6108700"/>
              <a:gd name="connsiteX132" fmla="*/ 1892300 w 8350250"/>
              <a:gd name="connsiteY132" fmla="*/ 655638 h 6108700"/>
              <a:gd name="connsiteX133" fmla="*/ 1935163 w 8350250"/>
              <a:gd name="connsiteY133" fmla="*/ 614363 h 6108700"/>
              <a:gd name="connsiteX134" fmla="*/ 1978025 w 8350250"/>
              <a:gd name="connsiteY134" fmla="*/ 577850 h 6108700"/>
              <a:gd name="connsiteX135" fmla="*/ 2022475 w 8350250"/>
              <a:gd name="connsiteY135" fmla="*/ 539750 h 6108700"/>
              <a:gd name="connsiteX136" fmla="*/ 2066925 w 8350250"/>
              <a:gd name="connsiteY136" fmla="*/ 504825 h 6108700"/>
              <a:gd name="connsiteX137" fmla="*/ 2114550 w 8350250"/>
              <a:gd name="connsiteY137" fmla="*/ 469900 h 6108700"/>
              <a:gd name="connsiteX138" fmla="*/ 2163763 w 8350250"/>
              <a:gd name="connsiteY138" fmla="*/ 436563 h 6108700"/>
              <a:gd name="connsiteX139" fmla="*/ 2216150 w 8350250"/>
              <a:gd name="connsiteY139" fmla="*/ 403225 h 6108700"/>
              <a:gd name="connsiteX140" fmla="*/ 2268538 w 8350250"/>
              <a:gd name="connsiteY140" fmla="*/ 371475 h 6108700"/>
              <a:gd name="connsiteX141" fmla="*/ 2322513 w 8350250"/>
              <a:gd name="connsiteY141" fmla="*/ 341313 h 6108700"/>
              <a:gd name="connsiteX142" fmla="*/ 2379663 w 8350250"/>
              <a:gd name="connsiteY142" fmla="*/ 311150 h 6108700"/>
              <a:gd name="connsiteX143" fmla="*/ 2439988 w 8350250"/>
              <a:gd name="connsiteY143" fmla="*/ 280988 h 6108700"/>
              <a:gd name="connsiteX144" fmla="*/ 2498725 w 8350250"/>
              <a:gd name="connsiteY144" fmla="*/ 254000 h 6108700"/>
              <a:gd name="connsiteX145" fmla="*/ 2563813 w 8350250"/>
              <a:gd name="connsiteY145" fmla="*/ 228600 h 6108700"/>
              <a:gd name="connsiteX146" fmla="*/ 2628900 w 8350250"/>
              <a:gd name="connsiteY146" fmla="*/ 204788 h 6108700"/>
              <a:gd name="connsiteX147" fmla="*/ 2695575 w 8350250"/>
              <a:gd name="connsiteY147" fmla="*/ 179388 h 6108700"/>
              <a:gd name="connsiteX148" fmla="*/ 2765425 w 8350250"/>
              <a:gd name="connsiteY148" fmla="*/ 157163 h 6108700"/>
              <a:gd name="connsiteX149" fmla="*/ 2835275 w 8350250"/>
              <a:gd name="connsiteY149" fmla="*/ 136525 h 6108700"/>
              <a:gd name="connsiteX150" fmla="*/ 2909888 w 8350250"/>
              <a:gd name="connsiteY150" fmla="*/ 117475 h 6108700"/>
              <a:gd name="connsiteX151" fmla="*/ 2984500 w 8350250"/>
              <a:gd name="connsiteY151" fmla="*/ 100013 h 6108700"/>
              <a:gd name="connsiteX152" fmla="*/ 3063875 w 8350250"/>
              <a:gd name="connsiteY152" fmla="*/ 84138 h 6108700"/>
              <a:gd name="connsiteX153" fmla="*/ 3221038 w 8350250"/>
              <a:gd name="connsiteY153" fmla="*/ 55563 h 6108700"/>
              <a:gd name="connsiteX154" fmla="*/ 3371850 w 8350250"/>
              <a:gd name="connsiteY154" fmla="*/ 33338 h 6108700"/>
              <a:gd name="connsiteX155" fmla="*/ 3519488 w 8350250"/>
              <a:gd name="connsiteY155" fmla="*/ 17463 h 6108700"/>
              <a:gd name="connsiteX156" fmla="*/ 3663950 w 8350250"/>
              <a:gd name="connsiteY156" fmla="*/ 7938 h 61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8350250" h="6108700">
                <a:moveTo>
                  <a:pt x="3805238" y="0"/>
                </a:moveTo>
                <a:lnTo>
                  <a:pt x="3941763" y="0"/>
                </a:lnTo>
                <a:lnTo>
                  <a:pt x="4073525" y="4763"/>
                </a:lnTo>
                <a:lnTo>
                  <a:pt x="4203700" y="15875"/>
                </a:lnTo>
                <a:lnTo>
                  <a:pt x="4327525" y="26988"/>
                </a:lnTo>
                <a:lnTo>
                  <a:pt x="4449763" y="47625"/>
                </a:lnTo>
                <a:lnTo>
                  <a:pt x="4565650" y="69850"/>
                </a:lnTo>
                <a:lnTo>
                  <a:pt x="4679950" y="96838"/>
                </a:lnTo>
                <a:lnTo>
                  <a:pt x="4792662" y="127000"/>
                </a:lnTo>
                <a:lnTo>
                  <a:pt x="4899025" y="161925"/>
                </a:lnTo>
                <a:lnTo>
                  <a:pt x="5003800" y="200025"/>
                </a:lnTo>
                <a:lnTo>
                  <a:pt x="5103812" y="239713"/>
                </a:lnTo>
                <a:lnTo>
                  <a:pt x="5202238" y="284163"/>
                </a:lnTo>
                <a:lnTo>
                  <a:pt x="5297488" y="331788"/>
                </a:lnTo>
                <a:lnTo>
                  <a:pt x="5386388" y="377825"/>
                </a:lnTo>
                <a:lnTo>
                  <a:pt x="5476875" y="430213"/>
                </a:lnTo>
                <a:lnTo>
                  <a:pt x="5561012" y="485775"/>
                </a:lnTo>
                <a:lnTo>
                  <a:pt x="5641975" y="542925"/>
                </a:lnTo>
                <a:lnTo>
                  <a:pt x="5722938" y="600075"/>
                </a:lnTo>
                <a:lnTo>
                  <a:pt x="5797550" y="660400"/>
                </a:lnTo>
                <a:lnTo>
                  <a:pt x="5872162" y="722313"/>
                </a:lnTo>
                <a:lnTo>
                  <a:pt x="5940425" y="784225"/>
                </a:lnTo>
                <a:lnTo>
                  <a:pt x="6010275" y="849313"/>
                </a:lnTo>
                <a:lnTo>
                  <a:pt x="6075362" y="914400"/>
                </a:lnTo>
                <a:lnTo>
                  <a:pt x="6137275" y="977900"/>
                </a:lnTo>
                <a:lnTo>
                  <a:pt x="6199188" y="1046163"/>
                </a:lnTo>
                <a:lnTo>
                  <a:pt x="6256338" y="1112838"/>
                </a:lnTo>
                <a:lnTo>
                  <a:pt x="6311900" y="1179513"/>
                </a:lnTo>
                <a:lnTo>
                  <a:pt x="6418262" y="1306513"/>
                </a:lnTo>
                <a:lnTo>
                  <a:pt x="6515100" y="1420813"/>
                </a:lnTo>
                <a:lnTo>
                  <a:pt x="6610350" y="1525588"/>
                </a:lnTo>
                <a:lnTo>
                  <a:pt x="6699250" y="1620838"/>
                </a:lnTo>
                <a:lnTo>
                  <a:pt x="6786562" y="1703388"/>
                </a:lnTo>
                <a:lnTo>
                  <a:pt x="6826250" y="1739900"/>
                </a:lnTo>
                <a:lnTo>
                  <a:pt x="6869112" y="1778000"/>
                </a:lnTo>
                <a:lnTo>
                  <a:pt x="6910388" y="1809750"/>
                </a:lnTo>
                <a:lnTo>
                  <a:pt x="6950075" y="1839913"/>
                </a:lnTo>
                <a:lnTo>
                  <a:pt x="6992938" y="1870075"/>
                </a:lnTo>
                <a:lnTo>
                  <a:pt x="7032625" y="1893888"/>
                </a:lnTo>
                <a:lnTo>
                  <a:pt x="7075488" y="1919288"/>
                </a:lnTo>
                <a:lnTo>
                  <a:pt x="7116762" y="1941513"/>
                </a:lnTo>
                <a:lnTo>
                  <a:pt x="7159625" y="1962150"/>
                </a:lnTo>
                <a:lnTo>
                  <a:pt x="7202488" y="1979613"/>
                </a:lnTo>
                <a:lnTo>
                  <a:pt x="7243762" y="1997075"/>
                </a:lnTo>
                <a:lnTo>
                  <a:pt x="7288212" y="2011363"/>
                </a:lnTo>
                <a:lnTo>
                  <a:pt x="7334250" y="2024063"/>
                </a:lnTo>
                <a:lnTo>
                  <a:pt x="7380288" y="2036763"/>
                </a:lnTo>
                <a:lnTo>
                  <a:pt x="7427912" y="2046288"/>
                </a:lnTo>
                <a:lnTo>
                  <a:pt x="7475538" y="2054225"/>
                </a:lnTo>
                <a:lnTo>
                  <a:pt x="7527925" y="2060575"/>
                </a:lnTo>
                <a:lnTo>
                  <a:pt x="7577138" y="2066925"/>
                </a:lnTo>
                <a:lnTo>
                  <a:pt x="7686675" y="2073275"/>
                </a:lnTo>
                <a:lnTo>
                  <a:pt x="7804150" y="2076450"/>
                </a:lnTo>
                <a:lnTo>
                  <a:pt x="7888288" y="2076450"/>
                </a:lnTo>
                <a:lnTo>
                  <a:pt x="7966075" y="2081213"/>
                </a:lnTo>
                <a:lnTo>
                  <a:pt x="8040688" y="2089150"/>
                </a:lnTo>
                <a:lnTo>
                  <a:pt x="8108950" y="2098675"/>
                </a:lnTo>
                <a:lnTo>
                  <a:pt x="8177212" y="2111375"/>
                </a:lnTo>
                <a:lnTo>
                  <a:pt x="8239125" y="2125663"/>
                </a:lnTo>
                <a:lnTo>
                  <a:pt x="8296275" y="2141538"/>
                </a:lnTo>
                <a:lnTo>
                  <a:pt x="8350250" y="2159000"/>
                </a:lnTo>
                <a:lnTo>
                  <a:pt x="8350250" y="6108700"/>
                </a:lnTo>
                <a:lnTo>
                  <a:pt x="209550" y="6108700"/>
                </a:lnTo>
                <a:lnTo>
                  <a:pt x="184150" y="6072188"/>
                </a:lnTo>
                <a:lnTo>
                  <a:pt x="158750" y="6034088"/>
                </a:lnTo>
                <a:lnTo>
                  <a:pt x="136525" y="5997575"/>
                </a:lnTo>
                <a:lnTo>
                  <a:pt x="114300" y="5959475"/>
                </a:lnTo>
                <a:lnTo>
                  <a:pt x="96838" y="5922963"/>
                </a:lnTo>
                <a:lnTo>
                  <a:pt x="77788" y="5884863"/>
                </a:lnTo>
                <a:lnTo>
                  <a:pt x="61913" y="5845175"/>
                </a:lnTo>
                <a:lnTo>
                  <a:pt x="47625" y="5805488"/>
                </a:lnTo>
                <a:lnTo>
                  <a:pt x="34925" y="5765800"/>
                </a:lnTo>
                <a:lnTo>
                  <a:pt x="25400" y="5726113"/>
                </a:lnTo>
                <a:lnTo>
                  <a:pt x="17463" y="5686425"/>
                </a:lnTo>
                <a:lnTo>
                  <a:pt x="9525" y="5643563"/>
                </a:lnTo>
                <a:lnTo>
                  <a:pt x="4763" y="5600700"/>
                </a:lnTo>
                <a:lnTo>
                  <a:pt x="0" y="5561013"/>
                </a:lnTo>
                <a:lnTo>
                  <a:pt x="0" y="5519738"/>
                </a:lnTo>
                <a:lnTo>
                  <a:pt x="0" y="5473700"/>
                </a:lnTo>
                <a:lnTo>
                  <a:pt x="4763" y="5432425"/>
                </a:lnTo>
                <a:lnTo>
                  <a:pt x="9525" y="5386388"/>
                </a:lnTo>
                <a:lnTo>
                  <a:pt x="15875" y="5345113"/>
                </a:lnTo>
                <a:lnTo>
                  <a:pt x="25400" y="5300663"/>
                </a:lnTo>
                <a:lnTo>
                  <a:pt x="38100" y="5254625"/>
                </a:lnTo>
                <a:lnTo>
                  <a:pt x="50800" y="5208588"/>
                </a:lnTo>
                <a:lnTo>
                  <a:pt x="65088" y="5162550"/>
                </a:lnTo>
                <a:lnTo>
                  <a:pt x="82550" y="5114925"/>
                </a:lnTo>
                <a:lnTo>
                  <a:pt x="104775" y="5070475"/>
                </a:lnTo>
                <a:lnTo>
                  <a:pt x="127000" y="5022850"/>
                </a:lnTo>
                <a:lnTo>
                  <a:pt x="152400" y="4976813"/>
                </a:lnTo>
                <a:lnTo>
                  <a:pt x="179388" y="4926013"/>
                </a:lnTo>
                <a:lnTo>
                  <a:pt x="206375" y="4879975"/>
                </a:lnTo>
                <a:lnTo>
                  <a:pt x="239713" y="4829175"/>
                </a:lnTo>
                <a:lnTo>
                  <a:pt x="274638" y="4779963"/>
                </a:lnTo>
                <a:lnTo>
                  <a:pt x="311150" y="4729163"/>
                </a:lnTo>
                <a:lnTo>
                  <a:pt x="388938" y="4625975"/>
                </a:lnTo>
                <a:lnTo>
                  <a:pt x="460375" y="4518025"/>
                </a:lnTo>
                <a:lnTo>
                  <a:pt x="527050" y="4408488"/>
                </a:lnTo>
                <a:lnTo>
                  <a:pt x="588963" y="4298950"/>
                </a:lnTo>
                <a:lnTo>
                  <a:pt x="646113" y="4187825"/>
                </a:lnTo>
                <a:lnTo>
                  <a:pt x="698500" y="4071938"/>
                </a:lnTo>
                <a:lnTo>
                  <a:pt x="749300" y="3956050"/>
                </a:lnTo>
                <a:lnTo>
                  <a:pt x="793750" y="3833813"/>
                </a:lnTo>
                <a:lnTo>
                  <a:pt x="836613" y="3709988"/>
                </a:lnTo>
                <a:lnTo>
                  <a:pt x="877888" y="3579813"/>
                </a:lnTo>
                <a:lnTo>
                  <a:pt x="915988" y="3444875"/>
                </a:lnTo>
                <a:lnTo>
                  <a:pt x="952500" y="3306763"/>
                </a:lnTo>
                <a:lnTo>
                  <a:pt x="987425" y="3162300"/>
                </a:lnTo>
                <a:lnTo>
                  <a:pt x="1022350" y="3011488"/>
                </a:lnTo>
                <a:lnTo>
                  <a:pt x="1057275" y="2852738"/>
                </a:lnTo>
                <a:lnTo>
                  <a:pt x="1089025" y="2689225"/>
                </a:lnTo>
                <a:lnTo>
                  <a:pt x="1123950" y="2516188"/>
                </a:lnTo>
                <a:lnTo>
                  <a:pt x="1158875" y="2332038"/>
                </a:lnTo>
                <a:lnTo>
                  <a:pt x="1196975" y="2143125"/>
                </a:lnTo>
                <a:lnTo>
                  <a:pt x="1216025" y="2049463"/>
                </a:lnTo>
                <a:lnTo>
                  <a:pt x="1238250" y="1951038"/>
                </a:lnTo>
                <a:lnTo>
                  <a:pt x="1260475" y="1852613"/>
                </a:lnTo>
                <a:lnTo>
                  <a:pt x="1289050" y="1755775"/>
                </a:lnTo>
                <a:lnTo>
                  <a:pt x="1316038" y="1655763"/>
                </a:lnTo>
                <a:lnTo>
                  <a:pt x="1347788" y="1558925"/>
                </a:lnTo>
                <a:lnTo>
                  <a:pt x="1382713" y="1462088"/>
                </a:lnTo>
                <a:lnTo>
                  <a:pt x="1422400" y="1363663"/>
                </a:lnTo>
                <a:lnTo>
                  <a:pt x="1465263" y="1270000"/>
                </a:lnTo>
                <a:lnTo>
                  <a:pt x="1512888" y="1174750"/>
                </a:lnTo>
                <a:lnTo>
                  <a:pt x="1562100" y="1082675"/>
                </a:lnTo>
                <a:lnTo>
                  <a:pt x="1616075" y="990600"/>
                </a:lnTo>
                <a:lnTo>
                  <a:pt x="1679575" y="903288"/>
                </a:lnTo>
                <a:lnTo>
                  <a:pt x="1711325" y="862013"/>
                </a:lnTo>
                <a:lnTo>
                  <a:pt x="1743075" y="819150"/>
                </a:lnTo>
                <a:lnTo>
                  <a:pt x="1778000" y="776288"/>
                </a:lnTo>
                <a:lnTo>
                  <a:pt x="1816100" y="735013"/>
                </a:lnTo>
                <a:lnTo>
                  <a:pt x="1852613" y="695325"/>
                </a:lnTo>
                <a:lnTo>
                  <a:pt x="1892300" y="655638"/>
                </a:lnTo>
                <a:lnTo>
                  <a:pt x="1935163" y="614363"/>
                </a:lnTo>
                <a:lnTo>
                  <a:pt x="1978025" y="577850"/>
                </a:lnTo>
                <a:lnTo>
                  <a:pt x="2022475" y="539750"/>
                </a:lnTo>
                <a:lnTo>
                  <a:pt x="2066925" y="504825"/>
                </a:lnTo>
                <a:lnTo>
                  <a:pt x="2114550" y="469900"/>
                </a:lnTo>
                <a:lnTo>
                  <a:pt x="2163763" y="436563"/>
                </a:lnTo>
                <a:lnTo>
                  <a:pt x="2216150" y="403225"/>
                </a:lnTo>
                <a:lnTo>
                  <a:pt x="2268538" y="371475"/>
                </a:lnTo>
                <a:lnTo>
                  <a:pt x="2322513" y="341313"/>
                </a:lnTo>
                <a:lnTo>
                  <a:pt x="2379663" y="311150"/>
                </a:lnTo>
                <a:lnTo>
                  <a:pt x="2439988" y="280988"/>
                </a:lnTo>
                <a:lnTo>
                  <a:pt x="2498725" y="254000"/>
                </a:lnTo>
                <a:lnTo>
                  <a:pt x="2563813" y="228600"/>
                </a:lnTo>
                <a:lnTo>
                  <a:pt x="2628900" y="204788"/>
                </a:lnTo>
                <a:lnTo>
                  <a:pt x="2695575" y="179388"/>
                </a:lnTo>
                <a:lnTo>
                  <a:pt x="2765425" y="157163"/>
                </a:lnTo>
                <a:lnTo>
                  <a:pt x="2835275" y="136525"/>
                </a:lnTo>
                <a:lnTo>
                  <a:pt x="2909888" y="117475"/>
                </a:lnTo>
                <a:lnTo>
                  <a:pt x="2984500" y="100013"/>
                </a:lnTo>
                <a:lnTo>
                  <a:pt x="3063875" y="84138"/>
                </a:lnTo>
                <a:lnTo>
                  <a:pt x="3221038" y="55563"/>
                </a:lnTo>
                <a:lnTo>
                  <a:pt x="3371850" y="33338"/>
                </a:lnTo>
                <a:lnTo>
                  <a:pt x="3519488" y="17463"/>
                </a:lnTo>
                <a:lnTo>
                  <a:pt x="3663950" y="79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31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FDAF8-176F-4D42-AC53-20254809C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F0391F-1D42-4A1F-84C4-7CDB98277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59748E-983F-4DF7-B698-A0F21C578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368EF8-5964-401B-A012-0016B21E0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C4A6DC-833A-4143-98C0-A447F8EB2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88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06DBA-97EB-4B60-B859-D7E835A69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993214-E738-44FC-82D6-282F1E6F1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8AB0EA-E57F-4BFA-B5E7-A6864C63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3ED8F4-BC14-4967-BAD3-EDE0CB8F1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B72AC1-A144-40CF-9150-65E206E80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25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C5E2E-FC66-4C0B-BD31-99D975C9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6DEB2-8A8E-4EBF-BD85-D8D3BD0A3C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BA18EA-0D0F-4E8C-A24D-440EE82AE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80D3A1-8C87-4928-B1FA-0D4BCF546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CA4180-A8E1-4DB6-8BB1-2185618C3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F27B8D-A92E-4340-8D7E-F31BB3181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0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132E6-0E97-4CEC-BA56-8349E2CC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C53D58-F5B0-4DCA-BFDF-7A1149CEA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554690-5AF7-4FDF-A46F-2D624924A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F17147-805A-4A07-BEDF-674104F0A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5A12C6-7755-4E59-8A8E-0AC50C7FA1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BFB169D-85A8-4666-BBCA-A08ECF37F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5E2E0CF-69F9-47AF-BC32-72755FE2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04DDEAE-C8AB-4654-A9FB-127BE9CC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82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ACB3F2-898E-43C8-81C3-1919B80F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2D5EA0-981F-4917-B226-6ECB27CC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DCAFDE-0282-4F4F-A0CC-05A4B590B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173EEB-58A6-448F-9668-056898D2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25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E5AEEC-3CF0-45A5-8E36-9CD96D27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8122148-5C12-4DBA-A72D-EB9FF114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5421C-36E4-4CF0-B4DF-D245DC96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23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621D7-0916-4107-A8E0-CA0A2CB5B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8DD032-0BF8-4958-BC04-F9A04E9A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59FF9B-17DB-4F86-9500-E12EEAA0BA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07F49A-6CEB-4836-BF56-D73CF57B8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B5FA3C-B1D4-4817-A084-446BB52AA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43A69E-533B-4005-BCE2-36F7E0C2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89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956F4-BF19-453C-9E0D-8DADED7B2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965C7F0-7D6C-4157-991D-43EFCF2C0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925392-24DB-4CBF-BD30-EB6169FAE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D0CC50-411A-4C30-907F-19C82F98C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CAFAC3-0B4D-46E9-AB08-6B5DD0DDD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A68269-34AC-4D94-AD4B-E9730B28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78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C7ED679-F34D-44FA-B7D4-4EB5CD15E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3A60FC-8B21-4EFF-95AF-B865E6B42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29C057-0705-4F48-B30E-56EC7405EC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BB6DF-9E5C-4DE0-BA79-ED2A3450241C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890CD-142C-4245-B090-19A108ACE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C33199-80DD-4A32-A2DD-05D699DF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82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notesSlide" Target="../notesSlides/notesSlide1.xml"/><Relationship Id="rId18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4.png"/><Relationship Id="rId2" Type="http://schemas.openxmlformats.org/officeDocument/2006/relationships/tags" Target="../tags/tag3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2.png"/><Relationship Id="rId10" Type="http://schemas.openxmlformats.org/officeDocument/2006/relationships/tags" Target="../tags/tag11.xml"/><Relationship Id="rId19" Type="http://schemas.openxmlformats.org/officeDocument/2006/relationships/image" Target="../media/image6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7.png"/><Relationship Id="rId3" Type="http://schemas.openxmlformats.org/officeDocument/2006/relationships/tags" Target="../tags/tag25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6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.png"/><Relationship Id="rId5" Type="http://schemas.openxmlformats.org/officeDocument/2006/relationships/tags" Target="../tags/tag27.xml"/><Relationship Id="rId10" Type="http://schemas.openxmlformats.org/officeDocument/2006/relationships/image" Target="../media/image4.png"/><Relationship Id="rId4" Type="http://schemas.openxmlformats.org/officeDocument/2006/relationships/tags" Target="../tags/tag26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5.xml"/><Relationship Id="rId7" Type="http://schemas.openxmlformats.org/officeDocument/2006/relationships/image" Target="../media/image13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23.jp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20.xml"/><Relationship Id="rId7" Type="http://schemas.openxmlformats.org/officeDocument/2006/relationships/image" Target="../media/image27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_图片 16">
            <a:extLst>
              <a:ext uri="{FF2B5EF4-FFF2-40B4-BE49-F238E27FC236}">
                <a16:creationId xmlns:a16="http://schemas.microsoft.com/office/drawing/2014/main" id="{AC38ED6A-708C-4C36-A95A-128709272B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1" r="12861"/>
          <a:stretch>
            <a:fillRect/>
          </a:stretch>
        </p:blipFill>
        <p:spPr>
          <a:xfrm>
            <a:off x="2268956" y="0"/>
            <a:ext cx="7654088" cy="6858000"/>
          </a:xfrm>
          <a:custGeom>
            <a:avLst/>
            <a:gdLst>
              <a:gd name="connsiteX0" fmla="*/ 1749684 w 7654088"/>
              <a:gd name="connsiteY0" fmla="*/ 0 h 6858000"/>
              <a:gd name="connsiteX1" fmla="*/ 5904404 w 7654088"/>
              <a:gd name="connsiteY1" fmla="*/ 0 h 6858000"/>
              <a:gd name="connsiteX2" fmla="*/ 5966781 w 7654088"/>
              <a:gd name="connsiteY2" fmla="*/ 39989 h 6858000"/>
              <a:gd name="connsiteX3" fmla="*/ 7654088 w 7654088"/>
              <a:gd name="connsiteY3" fmla="*/ 3213434 h 6858000"/>
              <a:gd name="connsiteX4" fmla="*/ 5142910 w 7654088"/>
              <a:gd name="connsiteY4" fmla="*/ 6808254 h 6858000"/>
              <a:gd name="connsiteX5" fmla="*/ 4995890 w 7654088"/>
              <a:gd name="connsiteY5" fmla="*/ 6858000 h 6858000"/>
              <a:gd name="connsiteX6" fmla="*/ 2658198 w 7654088"/>
              <a:gd name="connsiteY6" fmla="*/ 6858000 h 6858000"/>
              <a:gd name="connsiteX7" fmla="*/ 2511178 w 7654088"/>
              <a:gd name="connsiteY7" fmla="*/ 6808254 h 6858000"/>
              <a:gd name="connsiteX8" fmla="*/ 0 w 7654088"/>
              <a:gd name="connsiteY8" fmla="*/ 3213434 h 6858000"/>
              <a:gd name="connsiteX9" fmla="*/ 1687308 w 7654088"/>
              <a:gd name="connsiteY9" fmla="*/ 399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54088" h="6858000">
                <a:moveTo>
                  <a:pt x="1749684" y="0"/>
                </a:moveTo>
                <a:lnTo>
                  <a:pt x="5904404" y="0"/>
                </a:lnTo>
                <a:lnTo>
                  <a:pt x="5966781" y="39989"/>
                </a:lnTo>
                <a:cubicBezTo>
                  <a:pt x="6984781" y="727737"/>
                  <a:pt x="7654088" y="1892423"/>
                  <a:pt x="7654088" y="3213434"/>
                </a:cubicBezTo>
                <a:cubicBezTo>
                  <a:pt x="7654088" y="4864698"/>
                  <a:pt x="6608296" y="6271705"/>
                  <a:pt x="5142910" y="6808254"/>
                </a:cubicBezTo>
                <a:lnTo>
                  <a:pt x="4995890" y="6858000"/>
                </a:lnTo>
                <a:lnTo>
                  <a:pt x="2658198" y="6858000"/>
                </a:lnTo>
                <a:lnTo>
                  <a:pt x="2511178" y="6808254"/>
                </a:lnTo>
                <a:cubicBezTo>
                  <a:pt x="1045793" y="6271705"/>
                  <a:pt x="0" y="4864698"/>
                  <a:pt x="0" y="3213434"/>
                </a:cubicBezTo>
                <a:cubicBezTo>
                  <a:pt x="0" y="1892423"/>
                  <a:pt x="669307" y="727737"/>
                  <a:pt x="1687308" y="39989"/>
                </a:cubicBezTo>
                <a:close/>
              </a:path>
            </a:pathLst>
          </a:custGeom>
        </p:spPr>
      </p:pic>
      <p:pic>
        <p:nvPicPr>
          <p:cNvPr id="8" name="PA_图片 7">
            <a:extLst>
              <a:ext uri="{FF2B5EF4-FFF2-40B4-BE49-F238E27FC236}">
                <a16:creationId xmlns:a16="http://schemas.microsoft.com/office/drawing/2014/main" id="{92DE02B8-F4E7-48F2-A94E-564FB3652F1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9" name="PA_图片 8">
            <a:extLst>
              <a:ext uri="{FF2B5EF4-FFF2-40B4-BE49-F238E27FC236}">
                <a16:creationId xmlns:a16="http://schemas.microsoft.com/office/drawing/2014/main" id="{273A6CA4-5994-4FA5-8AE1-4928EA48B85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87" y="44113"/>
            <a:ext cx="6800049" cy="6858000"/>
          </a:xfrm>
          <a:prstGeom prst="rect">
            <a:avLst/>
          </a:prstGeom>
        </p:spPr>
      </p:pic>
      <p:sp>
        <p:nvSpPr>
          <p:cNvPr id="21" name="PA_椭圆 20">
            <a:extLst>
              <a:ext uri="{FF2B5EF4-FFF2-40B4-BE49-F238E27FC236}">
                <a16:creationId xmlns:a16="http://schemas.microsoft.com/office/drawing/2014/main" id="{CF4975C4-3D2B-481C-8DD8-4A3867DF232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755858" y="1132971"/>
            <a:ext cx="4680284" cy="4680284"/>
          </a:xfrm>
          <a:prstGeom prst="ellipse">
            <a:avLst/>
          </a:prstGeom>
          <a:solidFill>
            <a:srgbClr val="37355D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22" name="PA_库_图片 21">
            <a:extLst>
              <a:ext uri="{FF2B5EF4-FFF2-40B4-BE49-F238E27FC236}">
                <a16:creationId xmlns:a16="http://schemas.microsoft.com/office/drawing/2014/main" id="{0F179371-8900-4CF5-9D7A-819BBDD7EE6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8692" y="938375"/>
            <a:ext cx="4095687" cy="28424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PA_库_文本框 22">
            <a:extLst>
              <a:ext uri="{FF2B5EF4-FFF2-40B4-BE49-F238E27FC236}">
                <a16:creationId xmlns:a16="http://schemas.microsoft.com/office/drawing/2014/main" id="{55984969-56D5-4AA2-8EF9-7CFBECB62FA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916091" y="2767567"/>
            <a:ext cx="6329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JAVA</a:t>
            </a:r>
            <a:r>
              <a:rPr lang="zh-TW" altLang="en-US" sz="4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期末報告 </a:t>
            </a:r>
            <a:r>
              <a:rPr lang="en-US" altLang="zh-TW" sz="4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TETRIS</a:t>
            </a:r>
            <a:endParaRPr lang="zh-CN" altLang="en-US" sz="44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4" name="PA_库_圆角矩形 13" descr="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">
            <a:extLst>
              <a:ext uri="{FF2B5EF4-FFF2-40B4-BE49-F238E27FC236}">
                <a16:creationId xmlns:a16="http://schemas.microsoft.com/office/drawing/2014/main" id="{B93A1CEB-F2A8-4F3A-A75F-5B731C7C0D3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760803" y="3858287"/>
            <a:ext cx="2519436" cy="5814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B11207030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高翊峰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B11207042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蘇峰玄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27" name="PA_库_图片 26">
            <a:extLst>
              <a:ext uri="{FF2B5EF4-FFF2-40B4-BE49-F238E27FC236}">
                <a16:creationId xmlns:a16="http://schemas.microsoft.com/office/drawing/2014/main" id="{160162E9-3355-4DC0-BB12-738B2A96AC9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1" y="5312203"/>
            <a:ext cx="1061788" cy="587605"/>
          </a:xfrm>
          <a:prstGeom prst="rect">
            <a:avLst/>
          </a:prstGeom>
        </p:spPr>
      </p:pic>
      <p:pic>
        <p:nvPicPr>
          <p:cNvPr id="29" name="PA_库_图片 28">
            <a:extLst>
              <a:ext uri="{FF2B5EF4-FFF2-40B4-BE49-F238E27FC236}">
                <a16:creationId xmlns:a16="http://schemas.microsoft.com/office/drawing/2014/main" id="{5E77C37F-6A24-4A6A-BFB9-1558E92AD94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02" y="5109572"/>
            <a:ext cx="939985" cy="496433"/>
          </a:xfrm>
          <a:prstGeom prst="rect">
            <a:avLst/>
          </a:prstGeom>
        </p:spPr>
      </p:pic>
      <p:pic>
        <p:nvPicPr>
          <p:cNvPr id="30" name="PA_库_图片 29">
            <a:extLst>
              <a:ext uri="{FF2B5EF4-FFF2-40B4-BE49-F238E27FC236}">
                <a16:creationId xmlns:a16="http://schemas.microsoft.com/office/drawing/2014/main" id="{5E531474-C801-4ECA-B593-C09B9F4DE8C5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462" y="759124"/>
            <a:ext cx="678818" cy="358503"/>
          </a:xfrm>
          <a:prstGeom prst="rect">
            <a:avLst/>
          </a:prstGeom>
        </p:spPr>
      </p:pic>
      <p:pic>
        <p:nvPicPr>
          <p:cNvPr id="32" name="PA_库_图片 31">
            <a:extLst>
              <a:ext uri="{FF2B5EF4-FFF2-40B4-BE49-F238E27FC236}">
                <a16:creationId xmlns:a16="http://schemas.microsoft.com/office/drawing/2014/main" id="{D67941BD-879C-4F56-8E23-BD79AE1A31D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59" y="1259561"/>
            <a:ext cx="1872768" cy="9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4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2" presetClass="entr" presetSubtype="3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3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B15234C0-50CC-4380-B84A-0F4456A308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744" y="387085"/>
            <a:ext cx="6800049" cy="6858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500F80A-DCCA-45C5-A31E-C1F78BA589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grpSp>
        <p:nvGrpSpPr>
          <p:cNvPr id="9" name="Group 1">
            <a:extLst>
              <a:ext uri="{FF2B5EF4-FFF2-40B4-BE49-F238E27FC236}">
                <a16:creationId xmlns:a16="http://schemas.microsoft.com/office/drawing/2014/main" id="{E98D5FDC-B9CD-FA4A-02DE-C16A957D3657}"/>
              </a:ext>
            </a:extLst>
          </p:cNvPr>
          <p:cNvGrpSpPr/>
          <p:nvPr/>
        </p:nvGrpSpPr>
        <p:grpSpPr>
          <a:xfrm>
            <a:off x="570265" y="479271"/>
            <a:ext cx="3621484" cy="742843"/>
            <a:chOff x="721916" y="891381"/>
            <a:chExt cx="5374084" cy="1009934"/>
          </a:xfrm>
        </p:grpSpPr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3D30FCD3-52AE-285A-1D1B-BA2FC1FDDE6A}"/>
                </a:ext>
              </a:extLst>
            </p:cNvPr>
            <p:cNvSpPr txBox="1"/>
            <p:nvPr/>
          </p:nvSpPr>
          <p:spPr>
            <a:xfrm>
              <a:off x="1161425" y="891381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Final Project’s</a:t>
              </a:r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B770132F-27F3-04E9-1DB0-00E9AA2C2472}"/>
                </a:ext>
              </a:extLst>
            </p:cNvPr>
            <p:cNvSpPr txBox="1"/>
            <p:nvPr/>
          </p:nvSpPr>
          <p:spPr>
            <a:xfrm>
              <a:off x="1117885" y="1189970"/>
              <a:ext cx="4978115" cy="711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gradFill>
                    <a:gsLst>
                      <a:gs pos="0">
                        <a:srgbClr val="AF76B0"/>
                      </a:gs>
                      <a:gs pos="100000">
                        <a:schemeClr val="accent2"/>
                      </a:gs>
                    </a:gsLst>
                    <a:path path="circle">
                      <a:fillToRect l="100000" b="100000"/>
                    </a:path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分工說明</a:t>
              </a:r>
              <a:endParaRPr lang="en-US" altLang="zh-CN" sz="2800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12" name="Group 14">
              <a:extLst>
                <a:ext uri="{FF2B5EF4-FFF2-40B4-BE49-F238E27FC236}">
                  <a16:creationId xmlns:a16="http://schemas.microsoft.com/office/drawing/2014/main" id="{1FE5EA23-1F6E-7D26-6E8B-D1E72E9ACD92}"/>
                </a:ext>
              </a:extLst>
            </p:cNvPr>
            <p:cNvGrpSpPr/>
            <p:nvPr/>
          </p:nvGrpSpPr>
          <p:grpSpPr>
            <a:xfrm>
              <a:off x="721916" y="1422606"/>
              <a:ext cx="295275" cy="246132"/>
              <a:chOff x="466725" y="2427118"/>
              <a:chExt cx="295275" cy="246132"/>
            </a:xfrm>
          </p:grpSpPr>
          <p:sp>
            <p:nvSpPr>
              <p:cNvPr id="13" name="Rectangle: Rounded Corners 15">
                <a:extLst>
                  <a:ext uri="{FF2B5EF4-FFF2-40B4-BE49-F238E27FC236}">
                    <a16:creationId xmlns:a16="http://schemas.microsoft.com/office/drawing/2014/main" id="{09972CC5-D2C6-3684-9630-AF9BC60F4F86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AF76B0"/>
                  </a:gs>
                  <a:gs pos="100000">
                    <a:srgbClr val="00B0F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4" name="Rectangle: Rounded Corners 16">
                <a:extLst>
                  <a:ext uri="{FF2B5EF4-FFF2-40B4-BE49-F238E27FC236}">
                    <a16:creationId xmlns:a16="http://schemas.microsoft.com/office/drawing/2014/main" id="{F3129D1B-951A-96F7-2BC9-7D5957338AD2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101417D0-D5B7-A316-4F2A-7EE9D0709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35" y="2185792"/>
            <a:ext cx="9345329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0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5A795C-BE8E-4D59-B5A3-24942FAE34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1402B6-8FB0-45F8-8D50-8C606B95DA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E79092-AEAA-4353-87A4-2C14A24D6E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62" y="770021"/>
            <a:ext cx="4979876" cy="4979876"/>
          </a:xfrm>
          <a:prstGeom prst="rect">
            <a:avLst/>
          </a:prstGeom>
        </p:spPr>
      </p:pic>
      <p:sp>
        <p:nvSpPr>
          <p:cNvPr id="8" name="PA_库_文本框 22">
            <a:extLst>
              <a:ext uri="{FF2B5EF4-FFF2-40B4-BE49-F238E27FC236}">
                <a16:creationId xmlns:a16="http://schemas.microsoft.com/office/drawing/2014/main" id="{34932D71-311F-4690-B7B4-0CC948950E1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10269" y="2257682"/>
            <a:ext cx="5571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four</a:t>
            </a:r>
            <a:endParaRPr lang="zh-CN" altLang="en-US" sz="72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E6A827-45D4-437A-9CD7-4F962CAF4C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007" y="952920"/>
            <a:ext cx="3971170" cy="2023684"/>
          </a:xfrm>
          <a:prstGeom prst="rect">
            <a:avLst/>
          </a:prstGeom>
        </p:spPr>
      </p:pic>
      <p:pic>
        <p:nvPicPr>
          <p:cNvPr id="13" name="PA_库_图片 28">
            <a:extLst>
              <a:ext uri="{FF2B5EF4-FFF2-40B4-BE49-F238E27FC236}">
                <a16:creationId xmlns:a16="http://schemas.microsoft.com/office/drawing/2014/main" id="{7E890EA7-314A-4289-BDFA-76A02F8203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02" y="5109572"/>
            <a:ext cx="939985" cy="4964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A6AC93-C3A9-4869-B431-27476B2437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72" y="5378071"/>
            <a:ext cx="1113568" cy="74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9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5A94E1CC-A913-41D8-B661-5C71923168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608" y="592461"/>
            <a:ext cx="6800049" cy="6858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395D27B-E444-4680-9A4C-273D6241B4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642655" y="1921874"/>
            <a:ext cx="2417236" cy="3500578"/>
            <a:chOff x="1642655" y="1921874"/>
            <a:chExt cx="2417236" cy="3500578"/>
          </a:xfrm>
        </p:grpSpPr>
        <p:grpSp>
          <p:nvGrpSpPr>
            <p:cNvPr id="6" name="组合 5"/>
            <p:cNvGrpSpPr/>
            <p:nvPr/>
          </p:nvGrpSpPr>
          <p:grpSpPr>
            <a:xfrm>
              <a:off x="1642655" y="1921874"/>
              <a:ext cx="2417236" cy="3500578"/>
              <a:chOff x="1724297" y="2029097"/>
              <a:chExt cx="2613917" cy="419986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724297" y="2029097"/>
                <a:ext cx="2342606" cy="39101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995608" y="2318814"/>
                <a:ext cx="2342606" cy="3910149"/>
              </a:xfrm>
              <a:prstGeom prst="rect">
                <a:avLst/>
              </a:prstGeom>
              <a:gradFill>
                <a:gsLst>
                  <a:gs pos="0">
                    <a:srgbClr val="AF76B0"/>
                  </a:gs>
                  <a:gs pos="100000">
                    <a:schemeClr val="accent2"/>
                  </a:gs>
                </a:gsLst>
                <a:path path="circle">
                  <a:fillToRect l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2263912" y="3307425"/>
              <a:ext cx="1439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TW" altLang="en-US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修改遊戲</a:t>
              </a:r>
              <a:r>
                <a:rPr lang="en-US" altLang="zh-TW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BUG</a:t>
              </a:r>
              <a:endParaRPr lang="zh-CN" altLang="en-US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719279" y="2530646"/>
              <a:ext cx="67999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4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01</a:t>
              </a:r>
              <a:endParaRPr lang="zh-CN" altLang="en-US" sz="4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975284" y="1921874"/>
            <a:ext cx="2417236" cy="3500578"/>
            <a:chOff x="4975284" y="1921874"/>
            <a:chExt cx="2417236" cy="3500578"/>
          </a:xfrm>
        </p:grpSpPr>
        <p:grpSp>
          <p:nvGrpSpPr>
            <p:cNvPr id="26" name="组合 25"/>
            <p:cNvGrpSpPr/>
            <p:nvPr/>
          </p:nvGrpSpPr>
          <p:grpSpPr>
            <a:xfrm>
              <a:off x="4975284" y="1921874"/>
              <a:ext cx="2417236" cy="3500578"/>
              <a:chOff x="1724297" y="2029097"/>
              <a:chExt cx="2613917" cy="4199866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724297" y="2029097"/>
                <a:ext cx="2342606" cy="39101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995608" y="2318814"/>
                <a:ext cx="2342606" cy="3910149"/>
              </a:xfrm>
              <a:prstGeom prst="rect">
                <a:avLst/>
              </a:prstGeom>
              <a:gradFill>
                <a:gsLst>
                  <a:gs pos="0">
                    <a:srgbClr val="AF76B0"/>
                  </a:gs>
                  <a:gs pos="100000">
                    <a:schemeClr val="accent2"/>
                  </a:gs>
                </a:gsLst>
                <a:path path="circle">
                  <a:fillToRect l="100000" b="100000"/>
                </a:path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7" name="文本框 46"/>
            <p:cNvSpPr txBox="1"/>
            <p:nvPr/>
          </p:nvSpPr>
          <p:spPr>
            <a:xfrm>
              <a:off x="5620588" y="3307425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TW" altLang="en-US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美化遊戲介面</a:t>
              </a:r>
              <a:endParaRPr lang="zh-CN" altLang="en-US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939584" y="2530646"/>
              <a:ext cx="77777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4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02</a:t>
              </a:r>
              <a:endParaRPr lang="zh-CN" altLang="en-US" sz="4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307914" y="1921874"/>
            <a:ext cx="2417236" cy="3500578"/>
            <a:chOff x="8307914" y="1921874"/>
            <a:chExt cx="2417236" cy="3500578"/>
          </a:xfrm>
        </p:grpSpPr>
        <p:grpSp>
          <p:nvGrpSpPr>
            <p:cNvPr id="41" name="组合 40"/>
            <p:cNvGrpSpPr/>
            <p:nvPr/>
          </p:nvGrpSpPr>
          <p:grpSpPr>
            <a:xfrm>
              <a:off x="8307914" y="1921874"/>
              <a:ext cx="2417236" cy="3500578"/>
              <a:chOff x="1724297" y="2029097"/>
              <a:chExt cx="2613917" cy="4199866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1724297" y="2029097"/>
                <a:ext cx="2342606" cy="39101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1995608" y="2318814"/>
                <a:ext cx="2342606" cy="3910149"/>
              </a:xfrm>
              <a:prstGeom prst="rect">
                <a:avLst/>
              </a:prstGeom>
              <a:gradFill>
                <a:gsLst>
                  <a:gs pos="0">
                    <a:srgbClr val="AF76B0"/>
                  </a:gs>
                  <a:gs pos="100000">
                    <a:schemeClr val="accent2"/>
                  </a:gs>
                </a:gsLst>
                <a:path path="circle">
                  <a:fillToRect l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8935287" y="3307425"/>
              <a:ext cx="14157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TW" altLang="en-US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雙人對戰模式</a:t>
              </a:r>
              <a:endParaRPr lang="zh-CN" altLang="en-US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9253091" y="2530646"/>
              <a:ext cx="77777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4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03</a:t>
              </a:r>
              <a:endParaRPr lang="zh-CN" altLang="en-US" sz="4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A712414-562F-76D3-5F91-0B5FF3A50AEB}"/>
              </a:ext>
            </a:extLst>
          </p:cNvPr>
          <p:cNvGrpSpPr/>
          <p:nvPr/>
        </p:nvGrpSpPr>
        <p:grpSpPr>
          <a:xfrm>
            <a:off x="570265" y="479271"/>
            <a:ext cx="3621484" cy="742843"/>
            <a:chOff x="721916" y="891381"/>
            <a:chExt cx="5374084" cy="1009934"/>
          </a:xfrm>
        </p:grpSpPr>
        <p:sp>
          <p:nvSpPr>
            <p:cNvPr id="3" name="TextBox 12">
              <a:extLst>
                <a:ext uri="{FF2B5EF4-FFF2-40B4-BE49-F238E27FC236}">
                  <a16:creationId xmlns:a16="http://schemas.microsoft.com/office/drawing/2014/main" id="{B11B8C20-15D9-C987-C4CD-3C0F4615A841}"/>
                </a:ext>
              </a:extLst>
            </p:cNvPr>
            <p:cNvSpPr txBox="1"/>
            <p:nvPr/>
          </p:nvSpPr>
          <p:spPr>
            <a:xfrm>
              <a:off x="1161425" y="891381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Final Project’s</a:t>
              </a:r>
            </a:p>
          </p:txBody>
        </p:sp>
        <p:sp>
          <p:nvSpPr>
            <p:cNvPr id="4" name="TextBox 13">
              <a:extLst>
                <a:ext uri="{FF2B5EF4-FFF2-40B4-BE49-F238E27FC236}">
                  <a16:creationId xmlns:a16="http://schemas.microsoft.com/office/drawing/2014/main" id="{E06D80ED-63B4-B3B0-FDF4-5AD444BBF424}"/>
                </a:ext>
              </a:extLst>
            </p:cNvPr>
            <p:cNvSpPr txBox="1"/>
            <p:nvPr/>
          </p:nvSpPr>
          <p:spPr>
            <a:xfrm>
              <a:off x="1117885" y="1189970"/>
              <a:ext cx="4978115" cy="711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gradFill>
                    <a:gsLst>
                      <a:gs pos="0">
                        <a:srgbClr val="AF76B0"/>
                      </a:gs>
                      <a:gs pos="100000">
                        <a:schemeClr val="accent2"/>
                      </a:gs>
                    </a:gsLst>
                    <a:path path="circle">
                      <a:fillToRect l="100000" b="100000"/>
                    </a:path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未來展望</a:t>
              </a:r>
              <a:endParaRPr lang="en-US" altLang="zh-CN" sz="2800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4A6DBEDF-510D-4B9C-7E54-2172F21CEE8F}"/>
                </a:ext>
              </a:extLst>
            </p:cNvPr>
            <p:cNvGrpSpPr/>
            <p:nvPr/>
          </p:nvGrpSpPr>
          <p:grpSpPr>
            <a:xfrm>
              <a:off x="721916" y="1422606"/>
              <a:ext cx="295275" cy="246132"/>
              <a:chOff x="466725" y="2427118"/>
              <a:chExt cx="295275" cy="246132"/>
            </a:xfrm>
          </p:grpSpPr>
          <p:sp>
            <p:nvSpPr>
              <p:cNvPr id="11" name="Rectangle: Rounded Corners 15">
                <a:extLst>
                  <a:ext uri="{FF2B5EF4-FFF2-40B4-BE49-F238E27FC236}">
                    <a16:creationId xmlns:a16="http://schemas.microsoft.com/office/drawing/2014/main" id="{CF399DC5-86A7-F366-315B-A15998375114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AF76B0"/>
                  </a:gs>
                  <a:gs pos="100000">
                    <a:srgbClr val="00B0F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2" name="Rectangle: Rounded Corners 16">
                <a:extLst>
                  <a:ext uri="{FF2B5EF4-FFF2-40B4-BE49-F238E27FC236}">
                    <a16:creationId xmlns:a16="http://schemas.microsoft.com/office/drawing/2014/main" id="{B453609A-7E94-F2EB-267A-EEDA23D1A114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963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AC38ED6A-708C-4C36-A95A-128709272B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1" r="12861"/>
          <a:stretch>
            <a:fillRect/>
          </a:stretch>
        </p:blipFill>
        <p:spPr>
          <a:xfrm>
            <a:off x="2268956" y="0"/>
            <a:ext cx="7654088" cy="6858000"/>
          </a:xfrm>
          <a:custGeom>
            <a:avLst/>
            <a:gdLst>
              <a:gd name="connsiteX0" fmla="*/ 1749684 w 7654088"/>
              <a:gd name="connsiteY0" fmla="*/ 0 h 6858000"/>
              <a:gd name="connsiteX1" fmla="*/ 5904404 w 7654088"/>
              <a:gd name="connsiteY1" fmla="*/ 0 h 6858000"/>
              <a:gd name="connsiteX2" fmla="*/ 5966781 w 7654088"/>
              <a:gd name="connsiteY2" fmla="*/ 39989 h 6858000"/>
              <a:gd name="connsiteX3" fmla="*/ 7654088 w 7654088"/>
              <a:gd name="connsiteY3" fmla="*/ 3213434 h 6858000"/>
              <a:gd name="connsiteX4" fmla="*/ 5142910 w 7654088"/>
              <a:gd name="connsiteY4" fmla="*/ 6808254 h 6858000"/>
              <a:gd name="connsiteX5" fmla="*/ 4995890 w 7654088"/>
              <a:gd name="connsiteY5" fmla="*/ 6858000 h 6858000"/>
              <a:gd name="connsiteX6" fmla="*/ 2658198 w 7654088"/>
              <a:gd name="connsiteY6" fmla="*/ 6858000 h 6858000"/>
              <a:gd name="connsiteX7" fmla="*/ 2511178 w 7654088"/>
              <a:gd name="connsiteY7" fmla="*/ 6808254 h 6858000"/>
              <a:gd name="connsiteX8" fmla="*/ 0 w 7654088"/>
              <a:gd name="connsiteY8" fmla="*/ 3213434 h 6858000"/>
              <a:gd name="connsiteX9" fmla="*/ 1687308 w 7654088"/>
              <a:gd name="connsiteY9" fmla="*/ 399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54088" h="6858000">
                <a:moveTo>
                  <a:pt x="1749684" y="0"/>
                </a:moveTo>
                <a:lnTo>
                  <a:pt x="5904404" y="0"/>
                </a:lnTo>
                <a:lnTo>
                  <a:pt x="5966781" y="39989"/>
                </a:lnTo>
                <a:cubicBezTo>
                  <a:pt x="6984781" y="727737"/>
                  <a:pt x="7654088" y="1892423"/>
                  <a:pt x="7654088" y="3213434"/>
                </a:cubicBezTo>
                <a:cubicBezTo>
                  <a:pt x="7654088" y="4864698"/>
                  <a:pt x="6608296" y="6271705"/>
                  <a:pt x="5142910" y="6808254"/>
                </a:cubicBezTo>
                <a:lnTo>
                  <a:pt x="4995890" y="6858000"/>
                </a:lnTo>
                <a:lnTo>
                  <a:pt x="2658198" y="6858000"/>
                </a:lnTo>
                <a:lnTo>
                  <a:pt x="2511178" y="6808254"/>
                </a:lnTo>
                <a:cubicBezTo>
                  <a:pt x="1045793" y="6271705"/>
                  <a:pt x="0" y="4864698"/>
                  <a:pt x="0" y="3213434"/>
                </a:cubicBezTo>
                <a:cubicBezTo>
                  <a:pt x="0" y="1892423"/>
                  <a:pt x="669307" y="727737"/>
                  <a:pt x="1687308" y="39989"/>
                </a:cubicBezTo>
                <a:close/>
              </a:path>
            </a:pathLst>
          </a:cu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DE02B8-F4E7-48F2-A94E-564FB3652F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3A6CA4-5994-4FA5-8AE1-4928EA48B85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CF4975C4-3D2B-481C-8DD8-4A3867DF2325}"/>
              </a:ext>
            </a:extLst>
          </p:cNvPr>
          <p:cNvSpPr/>
          <p:nvPr/>
        </p:nvSpPr>
        <p:spPr>
          <a:xfrm>
            <a:off x="3755858" y="1132971"/>
            <a:ext cx="4680284" cy="4680284"/>
          </a:xfrm>
          <a:prstGeom prst="ellipse">
            <a:avLst/>
          </a:prstGeom>
          <a:solidFill>
            <a:srgbClr val="37355D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3" name="PA_库_文本框 22">
            <a:extLst>
              <a:ext uri="{FF2B5EF4-FFF2-40B4-BE49-F238E27FC236}">
                <a16:creationId xmlns:a16="http://schemas.microsoft.com/office/drawing/2014/main" id="{55984969-56D5-4AA2-8EF9-7CFBECB62FA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23945" y="2371747"/>
            <a:ext cx="55714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Thanks </a:t>
            </a:r>
            <a:endParaRPr lang="zh-CN" altLang="en-US" sz="115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27" name="PA_库_图片 26">
            <a:extLst>
              <a:ext uri="{FF2B5EF4-FFF2-40B4-BE49-F238E27FC236}">
                <a16:creationId xmlns:a16="http://schemas.microsoft.com/office/drawing/2014/main" id="{160162E9-3355-4DC0-BB12-738B2A96AC9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1" y="5312203"/>
            <a:ext cx="1061788" cy="587605"/>
          </a:xfrm>
          <a:prstGeom prst="rect">
            <a:avLst/>
          </a:prstGeom>
        </p:spPr>
      </p:pic>
      <p:pic>
        <p:nvPicPr>
          <p:cNvPr id="29" name="PA_库_图片 28">
            <a:extLst>
              <a:ext uri="{FF2B5EF4-FFF2-40B4-BE49-F238E27FC236}">
                <a16:creationId xmlns:a16="http://schemas.microsoft.com/office/drawing/2014/main" id="{5E77C37F-6A24-4A6A-BFB9-1558E92AD9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02" y="5109572"/>
            <a:ext cx="939985" cy="496433"/>
          </a:xfrm>
          <a:prstGeom prst="rect">
            <a:avLst/>
          </a:prstGeom>
        </p:spPr>
      </p:pic>
      <p:pic>
        <p:nvPicPr>
          <p:cNvPr id="30" name="PA_库_图片 29">
            <a:extLst>
              <a:ext uri="{FF2B5EF4-FFF2-40B4-BE49-F238E27FC236}">
                <a16:creationId xmlns:a16="http://schemas.microsoft.com/office/drawing/2014/main" id="{5E531474-C801-4ECA-B593-C09B9F4DE8C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462" y="759124"/>
            <a:ext cx="678818" cy="358503"/>
          </a:xfrm>
          <a:prstGeom prst="rect">
            <a:avLst/>
          </a:prstGeom>
        </p:spPr>
      </p:pic>
      <p:pic>
        <p:nvPicPr>
          <p:cNvPr id="32" name="PA_库_图片 31">
            <a:extLst>
              <a:ext uri="{FF2B5EF4-FFF2-40B4-BE49-F238E27FC236}">
                <a16:creationId xmlns:a16="http://schemas.microsoft.com/office/drawing/2014/main" id="{D67941BD-879C-4F56-8E23-BD79AE1A31D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59" y="1259561"/>
            <a:ext cx="1872768" cy="9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0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3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DC4F5D2E-6FEE-4717-B655-8CA49AC4D7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2739BC3-5211-4699-9540-7ED65D6E1E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3FA661-2228-4700-9D41-FF5C8D7B21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57" y="1316120"/>
            <a:ext cx="4767082" cy="4767082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2398898" y="2319902"/>
            <a:ext cx="189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遊戲</a:t>
            </a:r>
            <a:r>
              <a:rPr lang="en-US" altLang="zh-TW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UI</a:t>
            </a:r>
            <a:r>
              <a:rPr lang="zh-TW" altLang="en-US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展示</a:t>
            </a:r>
            <a:endParaRPr lang="zh-CN" altLang="en-US" dirty="0">
              <a:gradFill>
                <a:gsLst>
                  <a:gs pos="0">
                    <a:srgbClr val="AF76B0"/>
                  </a:gs>
                  <a:gs pos="100000">
                    <a:schemeClr val="accent2"/>
                  </a:gs>
                </a:gsLst>
                <a:path path="circle">
                  <a:fillToRect l="100000" b="100000"/>
                </a:path>
              </a:gra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704109" y="3924300"/>
            <a:ext cx="259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遊戲功能及遊玩模式</a:t>
            </a:r>
            <a:endParaRPr lang="zh-CN" altLang="en-US" dirty="0">
              <a:gradFill>
                <a:gsLst>
                  <a:gs pos="0">
                    <a:srgbClr val="AF76B0"/>
                  </a:gs>
                  <a:gs pos="100000">
                    <a:schemeClr val="accent2"/>
                  </a:gs>
                </a:gsLst>
                <a:path path="circle">
                  <a:fillToRect l="100000" b="100000"/>
                </a:path>
              </a:gra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502071" y="2319902"/>
            <a:ext cx="189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分工及開發進度</a:t>
            </a:r>
            <a:endParaRPr lang="zh-CN" altLang="en-US" dirty="0">
              <a:gradFill>
                <a:gsLst>
                  <a:gs pos="0">
                    <a:srgbClr val="AF76B0"/>
                  </a:gs>
                  <a:gs pos="100000">
                    <a:schemeClr val="accent2"/>
                  </a:gs>
                </a:gsLst>
                <a:path path="circle">
                  <a:fillToRect l="100000" b="100000"/>
                </a:path>
              </a:gra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502071" y="3924300"/>
            <a:ext cx="277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未來展望及</a:t>
            </a:r>
            <a:endParaRPr lang="zh-CN" altLang="en-US" dirty="0">
              <a:gradFill>
                <a:gsLst>
                  <a:gs pos="0">
                    <a:srgbClr val="AF76B0"/>
                  </a:gs>
                  <a:gs pos="100000">
                    <a:schemeClr val="accent2"/>
                  </a:gs>
                </a:gsLst>
                <a:path path="circle">
                  <a:fillToRect l="100000" b="100000"/>
                </a:path>
              </a:gra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508500" y="2298700"/>
            <a:ext cx="2787290" cy="2590800"/>
            <a:chOff x="4508500" y="2298700"/>
            <a:chExt cx="2787290" cy="2590800"/>
          </a:xfrm>
        </p:grpSpPr>
        <p:grpSp>
          <p:nvGrpSpPr>
            <p:cNvPr id="9" name="组合 8"/>
            <p:cNvGrpSpPr/>
            <p:nvPr/>
          </p:nvGrpSpPr>
          <p:grpSpPr>
            <a:xfrm>
              <a:off x="4508500" y="2298700"/>
              <a:ext cx="2787290" cy="2590800"/>
              <a:chOff x="4483100" y="2463800"/>
              <a:chExt cx="2787290" cy="2590800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4483100" y="2463800"/>
                <a:ext cx="999945" cy="990600"/>
              </a:xfrm>
              <a:prstGeom prst="ellipse">
                <a:avLst/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blipFill dpi="0" rotWithShape="1">
                    <a:blip r:embed="rId5"/>
                    <a:srcRect/>
                    <a:stretch>
                      <a:fillRect/>
                    </a:stretch>
                  </a:blip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270445" y="2463800"/>
                <a:ext cx="999945" cy="990600"/>
              </a:xfrm>
              <a:prstGeom prst="ellipse">
                <a:avLst/>
              </a:prstGeom>
              <a:blipFill dpi="0" rotWithShape="1">
                <a:blip r:embed="rId6"/>
                <a:srcRect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rgbClr val="07127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4483100" y="4064000"/>
                <a:ext cx="999945" cy="990600"/>
              </a:xfrm>
              <a:prstGeom prst="ellipse">
                <a:avLst/>
              </a:prstGeom>
              <a:blipFill dpi="0" rotWithShape="1">
                <a:blip r:embed="rId7"/>
                <a:srcRect/>
                <a:stretch>
                  <a:fillRect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rgbClr val="07127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6270445" y="4064000"/>
                <a:ext cx="999945" cy="990600"/>
              </a:xfrm>
              <a:prstGeom prst="ellipse">
                <a:avLst/>
              </a:prstGeom>
              <a:blipFill dpi="0" rotWithShape="1">
                <a:blip r:embed="rId8"/>
                <a:srcRect/>
                <a:stretch>
                  <a:fillRect/>
                </a:stretch>
              </a:blip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rgbClr val="07127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5706121" y="3289300"/>
              <a:ext cx="452059" cy="410361"/>
              <a:chOff x="6461126" y="-2608263"/>
              <a:chExt cx="1084263" cy="984250"/>
            </a:xfrm>
            <a:solidFill>
              <a:schemeClr val="bg1"/>
            </a:solidFill>
          </p:grpSpPr>
          <p:sp>
            <p:nvSpPr>
              <p:cNvPr id="84" name="Freeform 9"/>
              <p:cNvSpPr>
                <a:spLocks/>
              </p:cNvSpPr>
              <p:nvPr/>
            </p:nvSpPr>
            <p:spPr bwMode="auto">
              <a:xfrm>
                <a:off x="6983413" y="-1827213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srgbClr val="07127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85" name="Freeform 10"/>
              <p:cNvSpPr>
                <a:spLocks/>
              </p:cNvSpPr>
              <p:nvPr/>
            </p:nvSpPr>
            <p:spPr bwMode="auto">
              <a:xfrm>
                <a:off x="6461126" y="-2608263"/>
                <a:ext cx="777875" cy="984250"/>
              </a:xfrm>
              <a:custGeom>
                <a:avLst/>
                <a:gdLst>
                  <a:gd name="T0" fmla="*/ 183 w 183"/>
                  <a:gd name="T1" fmla="*/ 56 h 232"/>
                  <a:gd name="T2" fmla="*/ 183 w 183"/>
                  <a:gd name="T3" fmla="*/ 20 h 232"/>
                  <a:gd name="T4" fmla="*/ 163 w 183"/>
                  <a:gd name="T5" fmla="*/ 0 h 232"/>
                  <a:gd name="T6" fmla="*/ 60 w 183"/>
                  <a:gd name="T7" fmla="*/ 0 h 232"/>
                  <a:gd name="T8" fmla="*/ 60 w 183"/>
                  <a:gd name="T9" fmla="*/ 0 h 232"/>
                  <a:gd name="T10" fmla="*/ 56 w 183"/>
                  <a:gd name="T11" fmla="*/ 1 h 232"/>
                  <a:gd name="T12" fmla="*/ 3 w 183"/>
                  <a:gd name="T13" fmla="*/ 46 h 232"/>
                  <a:gd name="T14" fmla="*/ 0 w 183"/>
                  <a:gd name="T15" fmla="*/ 51 h 232"/>
                  <a:gd name="T16" fmla="*/ 0 w 183"/>
                  <a:gd name="T17" fmla="*/ 51 h 232"/>
                  <a:gd name="T18" fmla="*/ 0 w 183"/>
                  <a:gd name="T19" fmla="*/ 212 h 232"/>
                  <a:gd name="T20" fmla="*/ 20 w 183"/>
                  <a:gd name="T21" fmla="*/ 232 h 232"/>
                  <a:gd name="T22" fmla="*/ 163 w 183"/>
                  <a:gd name="T23" fmla="*/ 232 h 232"/>
                  <a:gd name="T24" fmla="*/ 183 w 183"/>
                  <a:gd name="T25" fmla="*/ 212 h 232"/>
                  <a:gd name="T26" fmla="*/ 183 w 183"/>
                  <a:gd name="T27" fmla="*/ 178 h 232"/>
                  <a:gd name="T28" fmla="*/ 179 w 183"/>
                  <a:gd name="T29" fmla="*/ 180 h 232"/>
                  <a:gd name="T30" fmla="*/ 169 w 183"/>
                  <a:gd name="T31" fmla="*/ 184 h 232"/>
                  <a:gd name="T32" fmla="*/ 169 w 183"/>
                  <a:gd name="T33" fmla="*/ 212 h 232"/>
                  <a:gd name="T34" fmla="*/ 163 w 183"/>
                  <a:gd name="T35" fmla="*/ 218 h 232"/>
                  <a:gd name="T36" fmla="*/ 20 w 183"/>
                  <a:gd name="T37" fmla="*/ 218 h 232"/>
                  <a:gd name="T38" fmla="*/ 14 w 183"/>
                  <a:gd name="T39" fmla="*/ 212 h 232"/>
                  <a:gd name="T40" fmla="*/ 14 w 183"/>
                  <a:gd name="T41" fmla="*/ 55 h 232"/>
                  <a:gd name="T42" fmla="*/ 58 w 183"/>
                  <a:gd name="T43" fmla="*/ 18 h 232"/>
                  <a:gd name="T44" fmla="*/ 58 w 183"/>
                  <a:gd name="T45" fmla="*/ 59 h 232"/>
                  <a:gd name="T46" fmla="*/ 36 w 183"/>
                  <a:gd name="T47" fmla="*/ 59 h 232"/>
                  <a:gd name="T48" fmla="*/ 36 w 183"/>
                  <a:gd name="T49" fmla="*/ 73 h 232"/>
                  <a:gd name="T50" fmla="*/ 72 w 183"/>
                  <a:gd name="T51" fmla="*/ 73 h 232"/>
                  <a:gd name="T52" fmla="*/ 72 w 183"/>
                  <a:gd name="T53" fmla="*/ 14 h 232"/>
                  <a:gd name="T54" fmla="*/ 163 w 183"/>
                  <a:gd name="T55" fmla="*/ 14 h 232"/>
                  <a:gd name="T56" fmla="*/ 169 w 183"/>
                  <a:gd name="T57" fmla="*/ 20 h 232"/>
                  <a:gd name="T58" fmla="*/ 169 w 183"/>
                  <a:gd name="T59" fmla="*/ 70 h 232"/>
                  <a:gd name="T60" fmla="*/ 183 w 183"/>
                  <a:gd name="T61" fmla="*/ 56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3" h="232">
                    <a:moveTo>
                      <a:pt x="183" y="56"/>
                    </a:moveTo>
                    <a:cubicBezTo>
                      <a:pt x="183" y="20"/>
                      <a:pt x="183" y="20"/>
                      <a:pt x="183" y="20"/>
                    </a:cubicBezTo>
                    <a:cubicBezTo>
                      <a:pt x="183" y="9"/>
                      <a:pt x="174" y="0"/>
                      <a:pt x="163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8" y="0"/>
                      <a:pt x="57" y="0"/>
                      <a:pt x="56" y="1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1" y="47"/>
                      <a:pt x="0" y="49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223"/>
                      <a:pt x="9" y="232"/>
                      <a:pt x="20" y="232"/>
                    </a:cubicBezTo>
                    <a:cubicBezTo>
                      <a:pt x="163" y="232"/>
                      <a:pt x="163" y="232"/>
                      <a:pt x="163" y="232"/>
                    </a:cubicBezTo>
                    <a:cubicBezTo>
                      <a:pt x="174" y="232"/>
                      <a:pt x="183" y="223"/>
                      <a:pt x="183" y="212"/>
                    </a:cubicBezTo>
                    <a:cubicBezTo>
                      <a:pt x="183" y="178"/>
                      <a:pt x="183" y="178"/>
                      <a:pt x="183" y="178"/>
                    </a:cubicBezTo>
                    <a:cubicBezTo>
                      <a:pt x="181" y="179"/>
                      <a:pt x="180" y="180"/>
                      <a:pt x="179" y="180"/>
                    </a:cubicBezTo>
                    <a:cubicBezTo>
                      <a:pt x="169" y="184"/>
                      <a:pt x="169" y="184"/>
                      <a:pt x="169" y="184"/>
                    </a:cubicBezTo>
                    <a:cubicBezTo>
                      <a:pt x="169" y="212"/>
                      <a:pt x="169" y="212"/>
                      <a:pt x="169" y="212"/>
                    </a:cubicBezTo>
                    <a:cubicBezTo>
                      <a:pt x="169" y="215"/>
                      <a:pt x="166" y="218"/>
                      <a:pt x="163" y="218"/>
                    </a:cubicBezTo>
                    <a:cubicBezTo>
                      <a:pt x="20" y="218"/>
                      <a:pt x="20" y="218"/>
                      <a:pt x="20" y="218"/>
                    </a:cubicBezTo>
                    <a:cubicBezTo>
                      <a:pt x="17" y="218"/>
                      <a:pt x="14" y="215"/>
                      <a:pt x="14" y="212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72" y="73"/>
                      <a:pt x="72" y="73"/>
                      <a:pt x="72" y="73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163" y="14"/>
                      <a:pt x="163" y="14"/>
                      <a:pt x="163" y="14"/>
                    </a:cubicBezTo>
                    <a:cubicBezTo>
                      <a:pt x="166" y="14"/>
                      <a:pt x="169" y="16"/>
                      <a:pt x="169" y="20"/>
                    </a:cubicBezTo>
                    <a:cubicBezTo>
                      <a:pt x="169" y="70"/>
                      <a:pt x="169" y="70"/>
                      <a:pt x="169" y="70"/>
                    </a:cubicBezTo>
                    <a:lnTo>
                      <a:pt x="183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srgbClr val="07127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86" name="Freeform 11"/>
              <p:cNvSpPr>
                <a:spLocks/>
              </p:cNvSpPr>
              <p:nvPr/>
            </p:nvSpPr>
            <p:spPr bwMode="auto">
              <a:xfrm>
                <a:off x="6608763" y="-2159000"/>
                <a:ext cx="417513" cy="60325"/>
              </a:xfrm>
              <a:custGeom>
                <a:avLst/>
                <a:gdLst>
                  <a:gd name="T0" fmla="*/ 92 w 98"/>
                  <a:gd name="T1" fmla="*/ 6 h 14"/>
                  <a:gd name="T2" fmla="*/ 98 w 98"/>
                  <a:gd name="T3" fmla="*/ 0 h 14"/>
                  <a:gd name="T4" fmla="*/ 7 w 98"/>
                  <a:gd name="T5" fmla="*/ 0 h 14"/>
                  <a:gd name="T6" fmla="*/ 0 w 98"/>
                  <a:gd name="T7" fmla="*/ 7 h 14"/>
                  <a:gd name="T8" fmla="*/ 7 w 98"/>
                  <a:gd name="T9" fmla="*/ 14 h 14"/>
                  <a:gd name="T10" fmla="*/ 87 w 98"/>
                  <a:gd name="T11" fmla="*/ 14 h 14"/>
                  <a:gd name="T12" fmla="*/ 87 w 98"/>
                  <a:gd name="T13" fmla="*/ 14 h 14"/>
                  <a:gd name="T14" fmla="*/ 92 w 98"/>
                  <a:gd name="T15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8" h="14">
                    <a:moveTo>
                      <a:pt x="92" y="6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8" y="11"/>
                      <a:pt x="89" y="8"/>
                      <a:pt x="9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srgbClr val="07127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87" name="Freeform 12"/>
              <p:cNvSpPr>
                <a:spLocks/>
              </p:cNvSpPr>
              <p:nvPr/>
            </p:nvSpPr>
            <p:spPr bwMode="auto">
              <a:xfrm>
                <a:off x="6608763" y="-1887538"/>
                <a:ext cx="290513" cy="60325"/>
              </a:xfrm>
              <a:custGeom>
                <a:avLst/>
                <a:gdLst>
                  <a:gd name="T0" fmla="*/ 68 w 68"/>
                  <a:gd name="T1" fmla="*/ 0 h 14"/>
                  <a:gd name="T2" fmla="*/ 7 w 68"/>
                  <a:gd name="T3" fmla="*/ 0 h 14"/>
                  <a:gd name="T4" fmla="*/ 0 w 68"/>
                  <a:gd name="T5" fmla="*/ 7 h 14"/>
                  <a:gd name="T6" fmla="*/ 7 w 68"/>
                  <a:gd name="T7" fmla="*/ 14 h 14"/>
                  <a:gd name="T8" fmla="*/ 68 w 68"/>
                  <a:gd name="T9" fmla="*/ 14 h 14"/>
                  <a:gd name="T10" fmla="*/ 68 w 68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" h="14">
                    <a:moveTo>
                      <a:pt x="68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7" y="9"/>
                      <a:pt x="67" y="4"/>
                      <a:pt x="6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srgbClr val="07127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88" name="Freeform 13"/>
              <p:cNvSpPr>
                <a:spLocks/>
              </p:cNvSpPr>
              <p:nvPr/>
            </p:nvSpPr>
            <p:spPr bwMode="auto">
              <a:xfrm>
                <a:off x="6608763" y="-2022475"/>
                <a:ext cx="341313" cy="58738"/>
              </a:xfrm>
              <a:custGeom>
                <a:avLst/>
                <a:gdLst>
                  <a:gd name="T0" fmla="*/ 7 w 80"/>
                  <a:gd name="T1" fmla="*/ 0 h 14"/>
                  <a:gd name="T2" fmla="*/ 0 w 80"/>
                  <a:gd name="T3" fmla="*/ 7 h 14"/>
                  <a:gd name="T4" fmla="*/ 7 w 80"/>
                  <a:gd name="T5" fmla="*/ 14 h 14"/>
                  <a:gd name="T6" fmla="*/ 75 w 80"/>
                  <a:gd name="T7" fmla="*/ 14 h 14"/>
                  <a:gd name="T8" fmla="*/ 80 w 80"/>
                  <a:gd name="T9" fmla="*/ 0 h 14"/>
                  <a:gd name="T10" fmla="*/ 7 w 80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80" y="0"/>
                      <a:pt x="80" y="0"/>
                      <a:pt x="80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srgbClr val="07127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89" name="Freeform 14"/>
              <p:cNvSpPr>
                <a:spLocks/>
              </p:cNvSpPr>
              <p:nvPr/>
            </p:nvSpPr>
            <p:spPr bwMode="auto">
              <a:xfrm>
                <a:off x="6988176" y="-1831975"/>
                <a:ext cx="0" cy="476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srgbClr val="07127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90" name="Freeform 15"/>
              <p:cNvSpPr>
                <a:spLocks noEditPoints="1"/>
              </p:cNvSpPr>
              <p:nvPr/>
            </p:nvSpPr>
            <p:spPr bwMode="auto">
              <a:xfrm>
                <a:off x="6950076" y="-2417763"/>
                <a:ext cx="595313" cy="590550"/>
              </a:xfrm>
              <a:custGeom>
                <a:avLst/>
                <a:gdLst>
                  <a:gd name="T0" fmla="*/ 130 w 140"/>
                  <a:gd name="T1" fmla="*/ 51 h 139"/>
                  <a:gd name="T2" fmla="*/ 140 w 140"/>
                  <a:gd name="T3" fmla="*/ 42 h 139"/>
                  <a:gd name="T4" fmla="*/ 99 w 140"/>
                  <a:gd name="T5" fmla="*/ 0 h 139"/>
                  <a:gd name="T6" fmla="*/ 22 w 140"/>
                  <a:gd name="T7" fmla="*/ 77 h 139"/>
                  <a:gd name="T8" fmla="*/ 20 w 140"/>
                  <a:gd name="T9" fmla="*/ 80 h 139"/>
                  <a:gd name="T10" fmla="*/ 1 w 140"/>
                  <a:gd name="T11" fmla="*/ 129 h 139"/>
                  <a:gd name="T12" fmla="*/ 3 w 140"/>
                  <a:gd name="T13" fmla="*/ 136 h 139"/>
                  <a:gd name="T14" fmla="*/ 8 w 140"/>
                  <a:gd name="T15" fmla="*/ 139 h 139"/>
                  <a:gd name="T16" fmla="*/ 10 w 140"/>
                  <a:gd name="T17" fmla="*/ 138 h 139"/>
                  <a:gd name="T18" fmla="*/ 59 w 140"/>
                  <a:gd name="T19" fmla="*/ 122 h 139"/>
                  <a:gd name="T20" fmla="*/ 62 w 140"/>
                  <a:gd name="T21" fmla="*/ 120 h 139"/>
                  <a:gd name="T22" fmla="*/ 120 w 140"/>
                  <a:gd name="T23" fmla="*/ 62 h 139"/>
                  <a:gd name="T24" fmla="*/ 110 w 140"/>
                  <a:gd name="T25" fmla="*/ 52 h 139"/>
                  <a:gd name="T26" fmla="*/ 62 w 140"/>
                  <a:gd name="T27" fmla="*/ 101 h 139"/>
                  <a:gd name="T28" fmla="*/ 40 w 140"/>
                  <a:gd name="T29" fmla="*/ 79 h 139"/>
                  <a:gd name="T30" fmla="*/ 99 w 140"/>
                  <a:gd name="T31" fmla="*/ 20 h 139"/>
                  <a:gd name="T32" fmla="*/ 130 w 140"/>
                  <a:gd name="T33" fmla="*/ 51 h 139"/>
                  <a:gd name="T34" fmla="*/ 51 w 140"/>
                  <a:gd name="T35" fmla="*/ 110 h 139"/>
                  <a:gd name="T36" fmla="*/ 28 w 140"/>
                  <a:gd name="T37" fmla="*/ 117 h 139"/>
                  <a:gd name="T38" fmla="*/ 23 w 140"/>
                  <a:gd name="T39" fmla="*/ 112 h 139"/>
                  <a:gd name="T40" fmla="*/ 31 w 140"/>
                  <a:gd name="T41" fmla="*/ 90 h 139"/>
                  <a:gd name="T42" fmla="*/ 51 w 140"/>
                  <a:gd name="T43" fmla="*/ 11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0" h="139">
                    <a:moveTo>
                      <a:pt x="130" y="51"/>
                    </a:moveTo>
                    <a:cubicBezTo>
                      <a:pt x="140" y="42"/>
                      <a:pt x="140" y="42"/>
                      <a:pt x="140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22" y="77"/>
                      <a:pt x="22" y="77"/>
                      <a:pt x="22" y="77"/>
                    </a:cubicBezTo>
                    <a:cubicBezTo>
                      <a:pt x="21" y="78"/>
                      <a:pt x="20" y="79"/>
                      <a:pt x="20" y="80"/>
                    </a:cubicBezTo>
                    <a:cubicBezTo>
                      <a:pt x="1" y="129"/>
                      <a:pt x="1" y="129"/>
                      <a:pt x="1" y="129"/>
                    </a:cubicBezTo>
                    <a:cubicBezTo>
                      <a:pt x="0" y="132"/>
                      <a:pt x="1" y="135"/>
                      <a:pt x="3" y="136"/>
                    </a:cubicBezTo>
                    <a:cubicBezTo>
                      <a:pt x="4" y="138"/>
                      <a:pt x="6" y="139"/>
                      <a:pt x="8" y="139"/>
                    </a:cubicBezTo>
                    <a:cubicBezTo>
                      <a:pt x="9" y="139"/>
                      <a:pt x="9" y="138"/>
                      <a:pt x="10" y="138"/>
                    </a:cubicBezTo>
                    <a:cubicBezTo>
                      <a:pt x="59" y="122"/>
                      <a:pt x="59" y="122"/>
                      <a:pt x="59" y="122"/>
                    </a:cubicBezTo>
                    <a:cubicBezTo>
                      <a:pt x="60" y="122"/>
                      <a:pt x="61" y="121"/>
                      <a:pt x="62" y="120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62" y="101"/>
                      <a:pt x="62" y="101"/>
                      <a:pt x="62" y="101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99" y="20"/>
                      <a:pt x="99" y="20"/>
                      <a:pt x="99" y="20"/>
                    </a:cubicBezTo>
                    <a:lnTo>
                      <a:pt x="130" y="51"/>
                    </a:lnTo>
                    <a:close/>
                    <a:moveTo>
                      <a:pt x="51" y="110"/>
                    </a:moveTo>
                    <a:cubicBezTo>
                      <a:pt x="28" y="117"/>
                      <a:pt x="28" y="117"/>
                      <a:pt x="28" y="117"/>
                    </a:cubicBezTo>
                    <a:cubicBezTo>
                      <a:pt x="23" y="112"/>
                      <a:pt x="23" y="112"/>
                      <a:pt x="23" y="112"/>
                    </a:cubicBezTo>
                    <a:cubicBezTo>
                      <a:pt x="31" y="90"/>
                      <a:pt x="31" y="90"/>
                      <a:pt x="31" y="90"/>
                    </a:cubicBezTo>
                    <a:lnTo>
                      <a:pt x="51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srgbClr val="07127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7D0FC097-4394-4757-A88E-FD262CCC3255}"/>
              </a:ext>
            </a:extLst>
          </p:cNvPr>
          <p:cNvSpPr txBox="1"/>
          <p:nvPr/>
        </p:nvSpPr>
        <p:spPr>
          <a:xfrm>
            <a:off x="5233531" y="900465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目錄</a:t>
            </a:r>
            <a:endParaRPr lang="zh-CN" altLang="en-US" sz="4000" dirty="0">
              <a:gradFill>
                <a:gsLst>
                  <a:gs pos="0">
                    <a:srgbClr val="AF76B0"/>
                  </a:gs>
                  <a:gs pos="100000">
                    <a:schemeClr val="accent2"/>
                  </a:gs>
                </a:gsLst>
                <a:path path="circle">
                  <a:fillToRect l="100000" b="100000"/>
                </a:path>
              </a:gradFill>
              <a:latin typeface="inpin heiti" panose="00000500000000000000" pitchFamily="2" charset="-122"/>
              <a:ea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164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/>
      <p:bldP spid="76" grpId="0"/>
      <p:bldP spid="7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5A795C-BE8E-4D59-B5A3-24942FAE34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1402B6-8FB0-45F8-8D50-8C606B95DA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E79092-AEAA-4353-87A4-2C14A24D6E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935" y="912871"/>
            <a:ext cx="4770130" cy="5032258"/>
          </a:xfrm>
          <a:prstGeom prst="rect">
            <a:avLst/>
          </a:prstGeom>
        </p:spPr>
      </p:pic>
      <p:sp>
        <p:nvSpPr>
          <p:cNvPr id="8" name="PA_库_文本框 22">
            <a:extLst>
              <a:ext uri="{FF2B5EF4-FFF2-40B4-BE49-F238E27FC236}">
                <a16:creationId xmlns:a16="http://schemas.microsoft.com/office/drawing/2014/main" id="{34932D71-311F-4690-B7B4-0CC948950E1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10269" y="2645766"/>
            <a:ext cx="5571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one</a:t>
            </a:r>
            <a:endParaRPr lang="zh-CN" altLang="en-US" sz="72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E6A827-45D4-437A-9CD7-4F962CAF4C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007" y="952187"/>
            <a:ext cx="3971170" cy="2025150"/>
          </a:xfrm>
          <a:prstGeom prst="rect">
            <a:avLst/>
          </a:prstGeom>
        </p:spPr>
      </p:pic>
      <p:pic>
        <p:nvPicPr>
          <p:cNvPr id="12" name="PA_库_图片 26">
            <a:extLst>
              <a:ext uri="{FF2B5EF4-FFF2-40B4-BE49-F238E27FC236}">
                <a16:creationId xmlns:a16="http://schemas.microsoft.com/office/drawing/2014/main" id="{F12353E5-2C4B-4654-8C22-968B6486A39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1" y="5312203"/>
            <a:ext cx="1061788" cy="587605"/>
          </a:xfrm>
          <a:prstGeom prst="rect">
            <a:avLst/>
          </a:prstGeom>
        </p:spPr>
      </p:pic>
      <p:pic>
        <p:nvPicPr>
          <p:cNvPr id="13" name="PA_库_图片 28">
            <a:extLst>
              <a:ext uri="{FF2B5EF4-FFF2-40B4-BE49-F238E27FC236}">
                <a16:creationId xmlns:a16="http://schemas.microsoft.com/office/drawing/2014/main" id="{7E890EA7-314A-4289-BDFA-76A02F82036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02" y="5109572"/>
            <a:ext cx="939985" cy="49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3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A17AA1-0B56-4EED-8717-2CE119B7310A}"/>
              </a:ext>
            </a:extLst>
          </p:cNvPr>
          <p:cNvGrpSpPr/>
          <p:nvPr/>
        </p:nvGrpSpPr>
        <p:grpSpPr>
          <a:xfrm>
            <a:off x="721916" y="891381"/>
            <a:ext cx="3516539" cy="1314252"/>
            <a:chOff x="721916" y="891381"/>
            <a:chExt cx="3516539" cy="13142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C38BDE-3D2A-4922-99A9-864840CE37DB}"/>
                </a:ext>
              </a:extLst>
            </p:cNvPr>
            <p:cNvSpPr txBox="1"/>
            <p:nvPr/>
          </p:nvSpPr>
          <p:spPr>
            <a:xfrm>
              <a:off x="1161425" y="891381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Final Project’s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FF5260-A437-42A1-A734-82E2FB8C96E6}"/>
                </a:ext>
              </a:extLst>
            </p:cNvPr>
            <p:cNvSpPr txBox="1"/>
            <p:nvPr/>
          </p:nvSpPr>
          <p:spPr>
            <a:xfrm>
              <a:off x="1117884" y="1189970"/>
              <a:ext cx="31205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gradFill>
                    <a:gsLst>
                      <a:gs pos="0">
                        <a:srgbClr val="AF76B0"/>
                      </a:gs>
                      <a:gs pos="100000">
                        <a:schemeClr val="accent2"/>
                      </a:gs>
                    </a:gsLst>
                    <a:path path="circle">
                      <a:fillToRect l="100000" b="100000"/>
                    </a:path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UI</a:t>
              </a:r>
              <a:r>
                <a:rPr lang="zh-TW" altLang="en-US" sz="6000" b="1" dirty="0">
                  <a:gradFill>
                    <a:gsLst>
                      <a:gs pos="0">
                        <a:srgbClr val="AF76B0"/>
                      </a:gs>
                      <a:gs pos="100000">
                        <a:schemeClr val="accent2"/>
                      </a:gs>
                    </a:gsLst>
                    <a:path path="circle">
                      <a:fillToRect l="100000" b="100000"/>
                    </a:path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介紹</a:t>
              </a:r>
              <a:endParaRPr lang="en-US" altLang="zh-CN" sz="6000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62DB23B-5AF4-476E-B7DD-9C921E969128}"/>
                </a:ext>
              </a:extLst>
            </p:cNvPr>
            <p:cNvGrpSpPr/>
            <p:nvPr/>
          </p:nvGrpSpPr>
          <p:grpSpPr>
            <a:xfrm>
              <a:off x="721916" y="1422606"/>
              <a:ext cx="295275" cy="246132"/>
              <a:chOff x="466725" y="2427118"/>
              <a:chExt cx="295275" cy="24613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F91E85D3-B497-4EDE-A59C-4A297C98FE2A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AF76B0"/>
                  </a:gs>
                  <a:gs pos="100000">
                    <a:srgbClr val="00B0F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A1B1A06F-D86F-4240-8555-BFEF02527149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1D66391-3E4F-4D6E-8201-15E9895CC333}"/>
              </a:ext>
            </a:extLst>
          </p:cNvPr>
          <p:cNvSpPr/>
          <p:nvPr/>
        </p:nvSpPr>
        <p:spPr>
          <a:xfrm>
            <a:off x="1044369" y="3086418"/>
            <a:ext cx="2178050" cy="2849880"/>
          </a:xfrm>
          <a:prstGeom prst="roundRect">
            <a:avLst>
              <a:gd name="adj" fmla="val 281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17500" dist="508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24" name="图片占位符 23">
            <a:extLst>
              <a:ext uri="{FF2B5EF4-FFF2-40B4-BE49-F238E27FC236}">
                <a16:creationId xmlns:a16="http://schemas.microsoft.com/office/drawing/2014/main" id="{9C01DE8A-AE76-4D38-9C18-A71A840A98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7" b="26627"/>
          <a:stretch>
            <a:fillRect/>
          </a:stretch>
        </p:blipFill>
        <p:spPr/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AEE932C-D784-4F10-B858-20E966823B95}"/>
              </a:ext>
            </a:extLst>
          </p:cNvPr>
          <p:cNvSpPr/>
          <p:nvPr/>
        </p:nvSpPr>
        <p:spPr>
          <a:xfrm>
            <a:off x="8919408" y="3106876"/>
            <a:ext cx="2178050" cy="2849880"/>
          </a:xfrm>
          <a:prstGeom prst="roundRect">
            <a:avLst>
              <a:gd name="adj" fmla="val 281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317500" dist="50800" dir="5400000" algn="t" rotWithShape="0">
              <a:schemeClr val="tx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676AB68-CEB4-4D74-9D9A-57D906ED6308}"/>
              </a:ext>
            </a:extLst>
          </p:cNvPr>
          <p:cNvSpPr/>
          <p:nvPr/>
        </p:nvSpPr>
        <p:spPr>
          <a:xfrm>
            <a:off x="6322117" y="3106876"/>
            <a:ext cx="2178050" cy="2849880"/>
          </a:xfrm>
          <a:prstGeom prst="roundRect">
            <a:avLst>
              <a:gd name="adj" fmla="val 2814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17500" dist="50800" dir="5400000" algn="t" rotWithShape="0">
              <a:schemeClr val="tx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0" name="Rectangle: Rounded Corners 36">
            <a:extLst>
              <a:ext uri="{FF2B5EF4-FFF2-40B4-BE49-F238E27FC236}">
                <a16:creationId xmlns:a16="http://schemas.microsoft.com/office/drawing/2014/main" id="{30D6472E-B2F5-B9D7-5B15-1E278F350113}"/>
              </a:ext>
            </a:extLst>
          </p:cNvPr>
          <p:cNvSpPr/>
          <p:nvPr/>
        </p:nvSpPr>
        <p:spPr>
          <a:xfrm>
            <a:off x="3691834" y="3086418"/>
            <a:ext cx="2178050" cy="2849880"/>
          </a:xfrm>
          <a:prstGeom prst="roundRect">
            <a:avLst>
              <a:gd name="adj" fmla="val 2814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17500" dist="508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218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38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5A795C-BE8E-4D59-B5A3-24942FAE34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1402B6-8FB0-45F8-8D50-8C606B95DA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E79092-AEAA-4353-87A4-2C14A24D6E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62" y="770021"/>
            <a:ext cx="4979876" cy="4979876"/>
          </a:xfrm>
          <a:prstGeom prst="rect">
            <a:avLst/>
          </a:prstGeom>
        </p:spPr>
      </p:pic>
      <p:sp>
        <p:nvSpPr>
          <p:cNvPr id="8" name="PA_库_文本框 22">
            <a:extLst>
              <a:ext uri="{FF2B5EF4-FFF2-40B4-BE49-F238E27FC236}">
                <a16:creationId xmlns:a16="http://schemas.microsoft.com/office/drawing/2014/main" id="{34932D71-311F-4690-B7B4-0CC948950E1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10269" y="2659794"/>
            <a:ext cx="5571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two</a:t>
            </a:r>
            <a:endParaRPr lang="zh-CN" altLang="en-US" sz="72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E6A827-45D4-437A-9CD7-4F962CAF4C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007" y="952920"/>
            <a:ext cx="3971170" cy="2023684"/>
          </a:xfrm>
          <a:prstGeom prst="rect">
            <a:avLst/>
          </a:prstGeom>
        </p:spPr>
      </p:pic>
      <p:pic>
        <p:nvPicPr>
          <p:cNvPr id="13" name="PA_库_图片 28">
            <a:extLst>
              <a:ext uri="{FF2B5EF4-FFF2-40B4-BE49-F238E27FC236}">
                <a16:creationId xmlns:a16="http://schemas.microsoft.com/office/drawing/2014/main" id="{7E890EA7-314A-4289-BDFA-76A02F8203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02" y="5109572"/>
            <a:ext cx="939985" cy="4964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A6AC93-C3A9-4869-B431-27476B2437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72" y="5378071"/>
            <a:ext cx="1113568" cy="74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8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AA2D7170-5CD1-4AEE-A549-8162189E08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977" y="-230833"/>
            <a:ext cx="6800049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F0E42C2-3ACB-7C6D-89AE-787AE1954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40" y="917612"/>
            <a:ext cx="4238211" cy="5829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9" name="Group 1">
            <a:extLst>
              <a:ext uri="{FF2B5EF4-FFF2-40B4-BE49-F238E27FC236}">
                <a16:creationId xmlns:a16="http://schemas.microsoft.com/office/drawing/2014/main" id="{F63B832A-B1B3-5510-45E5-C01CAA75D431}"/>
              </a:ext>
            </a:extLst>
          </p:cNvPr>
          <p:cNvGrpSpPr/>
          <p:nvPr/>
        </p:nvGrpSpPr>
        <p:grpSpPr>
          <a:xfrm>
            <a:off x="540941" y="134005"/>
            <a:ext cx="3621484" cy="571774"/>
            <a:chOff x="721916" y="891381"/>
            <a:chExt cx="5374084" cy="777357"/>
          </a:xfrm>
        </p:grpSpPr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6181AD11-C660-FCF6-C203-8AF8AEB5EA08}"/>
                </a:ext>
              </a:extLst>
            </p:cNvPr>
            <p:cNvSpPr txBox="1"/>
            <p:nvPr/>
          </p:nvSpPr>
          <p:spPr>
            <a:xfrm>
              <a:off x="1161425" y="891381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Final Project’s</a:t>
              </a:r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51FC82B3-B956-E618-F10B-8F669FC2D9CB}"/>
                </a:ext>
              </a:extLst>
            </p:cNvPr>
            <p:cNvSpPr txBox="1"/>
            <p:nvPr/>
          </p:nvSpPr>
          <p:spPr>
            <a:xfrm>
              <a:off x="1117884" y="1189970"/>
              <a:ext cx="4978116" cy="427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gradFill>
                    <a:gsLst>
                      <a:gs pos="0">
                        <a:srgbClr val="AF76B0"/>
                      </a:gs>
                      <a:gs pos="100000">
                        <a:schemeClr val="accent2"/>
                      </a:gs>
                    </a:gsLst>
                    <a:path path="circle">
                      <a:fillToRect l="100000" b="100000"/>
                    </a:path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遊戲功能介紹</a:t>
              </a:r>
              <a:endParaRPr lang="en-US" altLang="zh-CN" sz="2800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12" name="Group 14">
              <a:extLst>
                <a:ext uri="{FF2B5EF4-FFF2-40B4-BE49-F238E27FC236}">
                  <a16:creationId xmlns:a16="http://schemas.microsoft.com/office/drawing/2014/main" id="{D6C45ECE-8676-CBE0-D946-BC47D5BFEFAB}"/>
                </a:ext>
              </a:extLst>
            </p:cNvPr>
            <p:cNvGrpSpPr/>
            <p:nvPr/>
          </p:nvGrpSpPr>
          <p:grpSpPr>
            <a:xfrm>
              <a:off x="721916" y="1422606"/>
              <a:ext cx="295275" cy="246132"/>
              <a:chOff x="466725" y="2427118"/>
              <a:chExt cx="295275" cy="246132"/>
            </a:xfrm>
          </p:grpSpPr>
          <p:sp>
            <p:nvSpPr>
              <p:cNvPr id="13" name="Rectangle: Rounded Corners 15">
                <a:extLst>
                  <a:ext uri="{FF2B5EF4-FFF2-40B4-BE49-F238E27FC236}">
                    <a16:creationId xmlns:a16="http://schemas.microsoft.com/office/drawing/2014/main" id="{81FBDFE6-548F-AEE8-F478-4B83F749E864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AF76B0"/>
                  </a:gs>
                  <a:gs pos="100000">
                    <a:srgbClr val="00B0F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4" name="Rectangle: Rounded Corners 16">
                <a:extLst>
                  <a:ext uri="{FF2B5EF4-FFF2-40B4-BE49-F238E27FC236}">
                    <a16:creationId xmlns:a16="http://schemas.microsoft.com/office/drawing/2014/main" id="{953DC97E-B920-C796-4240-61C5A3AC2C10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7A0C33A2-DF29-1936-E257-37372E633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3" t="36957" r="47196" b="2967"/>
          <a:stretch/>
        </p:blipFill>
        <p:spPr>
          <a:xfrm>
            <a:off x="6487015" y="1072998"/>
            <a:ext cx="4858398" cy="1904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3265359-0C30-8FA1-2DF3-CE47FF9A3F10}"/>
              </a:ext>
            </a:extLst>
          </p:cNvPr>
          <p:cNvSpPr/>
          <p:nvPr/>
        </p:nvSpPr>
        <p:spPr>
          <a:xfrm>
            <a:off x="6469270" y="1044243"/>
            <a:ext cx="493796" cy="504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CB0E45-9937-99B4-E5F7-03072A6BABC2}"/>
              </a:ext>
            </a:extLst>
          </p:cNvPr>
          <p:cNvSpPr/>
          <p:nvPr/>
        </p:nvSpPr>
        <p:spPr>
          <a:xfrm>
            <a:off x="7003771" y="1044244"/>
            <a:ext cx="493796" cy="504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F8350D-B197-C988-034D-F79C62E7B899}"/>
              </a:ext>
            </a:extLst>
          </p:cNvPr>
          <p:cNvSpPr/>
          <p:nvPr/>
        </p:nvSpPr>
        <p:spPr>
          <a:xfrm>
            <a:off x="7497567" y="1044244"/>
            <a:ext cx="493796" cy="504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85F107-0E13-5900-2D0A-EF207169C468}"/>
              </a:ext>
            </a:extLst>
          </p:cNvPr>
          <p:cNvSpPr/>
          <p:nvPr/>
        </p:nvSpPr>
        <p:spPr>
          <a:xfrm>
            <a:off x="7645054" y="1549069"/>
            <a:ext cx="493796" cy="504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5BB9AD-5A71-777B-CF02-E9C86F1507F2}"/>
              </a:ext>
            </a:extLst>
          </p:cNvPr>
          <p:cNvSpPr/>
          <p:nvPr/>
        </p:nvSpPr>
        <p:spPr>
          <a:xfrm>
            <a:off x="7141233" y="1549068"/>
            <a:ext cx="493796" cy="504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C75CA74-C970-810B-C053-4A4A8CE42A22}"/>
              </a:ext>
            </a:extLst>
          </p:cNvPr>
          <p:cNvSpPr/>
          <p:nvPr/>
        </p:nvSpPr>
        <p:spPr>
          <a:xfrm>
            <a:off x="6670397" y="1549068"/>
            <a:ext cx="493796" cy="504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3140D6D-D241-1343-EF0C-03A127B180AA}"/>
              </a:ext>
            </a:extLst>
          </p:cNvPr>
          <p:cNvSpPr/>
          <p:nvPr/>
        </p:nvSpPr>
        <p:spPr>
          <a:xfrm>
            <a:off x="7635029" y="2472994"/>
            <a:ext cx="1679606" cy="504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80EF1DE-2DA8-80F3-1671-B8FAD7819B24}"/>
              </a:ext>
            </a:extLst>
          </p:cNvPr>
          <p:cNvCxnSpPr>
            <a:cxnSpLocks/>
          </p:cNvCxnSpPr>
          <p:nvPr/>
        </p:nvCxnSpPr>
        <p:spPr>
          <a:xfrm flipV="1">
            <a:off x="7743060" y="716649"/>
            <a:ext cx="394385" cy="351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7AAC10DF-64D1-26B8-9501-62E6E9C19DF1}"/>
              </a:ext>
            </a:extLst>
          </p:cNvPr>
          <p:cNvSpPr/>
          <p:nvPr/>
        </p:nvSpPr>
        <p:spPr>
          <a:xfrm>
            <a:off x="5715141" y="2153568"/>
            <a:ext cx="95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左移</a:t>
            </a:r>
            <a:endParaRPr lang="zh-CN" altLang="en-US" sz="2400" dirty="0">
              <a:solidFill>
                <a:srgbClr val="FFC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DF64F2-9CA2-5B05-A594-F21AAE4982EC}"/>
              </a:ext>
            </a:extLst>
          </p:cNvPr>
          <p:cNvSpPr/>
          <p:nvPr/>
        </p:nvSpPr>
        <p:spPr>
          <a:xfrm>
            <a:off x="8510718" y="609031"/>
            <a:ext cx="933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右移</a:t>
            </a:r>
            <a:endParaRPr lang="zh-CN" altLang="en-US" sz="2400" dirty="0">
              <a:solidFill>
                <a:srgbClr val="FFC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2A63D08-9E3D-41C0-9965-8EB953624A21}"/>
              </a:ext>
            </a:extLst>
          </p:cNvPr>
          <p:cNvSpPr/>
          <p:nvPr/>
        </p:nvSpPr>
        <p:spPr>
          <a:xfrm>
            <a:off x="7991363" y="3337539"/>
            <a:ext cx="1972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直接下落</a:t>
            </a:r>
            <a:endParaRPr lang="zh-CN" altLang="en-US" sz="2400" dirty="0">
              <a:solidFill>
                <a:srgbClr val="FFC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30E5CE6-A0D9-4332-5478-4A74BB259A3A}"/>
              </a:ext>
            </a:extLst>
          </p:cNvPr>
          <p:cNvSpPr/>
          <p:nvPr/>
        </p:nvSpPr>
        <p:spPr>
          <a:xfrm>
            <a:off x="6614750" y="3042262"/>
            <a:ext cx="1972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加速下落</a:t>
            </a:r>
            <a:endParaRPr lang="zh-CN" altLang="en-US" sz="2400" dirty="0">
              <a:solidFill>
                <a:srgbClr val="FFC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1FE64D0-C3F0-C756-9BEA-4111C23FABE5}"/>
              </a:ext>
            </a:extLst>
          </p:cNvPr>
          <p:cNvSpPr/>
          <p:nvPr/>
        </p:nvSpPr>
        <p:spPr>
          <a:xfrm>
            <a:off x="5832548" y="242908"/>
            <a:ext cx="95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左旋</a:t>
            </a:r>
            <a:endParaRPr lang="zh-CN" altLang="en-US" sz="2400" dirty="0">
              <a:solidFill>
                <a:srgbClr val="FFC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DDB5888-DCB4-6AE0-8850-C4C5380EFC50}"/>
              </a:ext>
            </a:extLst>
          </p:cNvPr>
          <p:cNvSpPr/>
          <p:nvPr/>
        </p:nvSpPr>
        <p:spPr>
          <a:xfrm>
            <a:off x="6787804" y="230833"/>
            <a:ext cx="95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右旋</a:t>
            </a:r>
            <a:endParaRPr lang="zh-CN" altLang="en-US" sz="2400" dirty="0">
              <a:solidFill>
                <a:srgbClr val="FFC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1271D6F-0D3B-89CD-F36F-F576398258AA}"/>
              </a:ext>
            </a:extLst>
          </p:cNvPr>
          <p:cNvSpPr/>
          <p:nvPr/>
        </p:nvSpPr>
        <p:spPr>
          <a:xfrm>
            <a:off x="7872297" y="272897"/>
            <a:ext cx="95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Hold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3CF7B06-B1A4-2864-972F-5511F0FAA16E}"/>
              </a:ext>
            </a:extLst>
          </p:cNvPr>
          <p:cNvSpPr/>
          <p:nvPr/>
        </p:nvSpPr>
        <p:spPr>
          <a:xfrm>
            <a:off x="10861087" y="1044243"/>
            <a:ext cx="493796" cy="504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DB0C176-C857-8FA5-8E12-B01BCB4729BE}"/>
              </a:ext>
            </a:extLst>
          </p:cNvPr>
          <p:cNvSpPr/>
          <p:nvPr/>
        </p:nvSpPr>
        <p:spPr>
          <a:xfrm>
            <a:off x="10779652" y="293907"/>
            <a:ext cx="933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暫停</a:t>
            </a:r>
            <a:endParaRPr lang="zh-CN" altLang="en-US" sz="2400" dirty="0">
              <a:solidFill>
                <a:srgbClr val="FFC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8D986241-264E-DCE4-331A-7668F227798D}"/>
              </a:ext>
            </a:extLst>
          </p:cNvPr>
          <p:cNvCxnSpPr>
            <a:cxnSpLocks/>
          </p:cNvCxnSpPr>
          <p:nvPr/>
        </p:nvCxnSpPr>
        <p:spPr>
          <a:xfrm flipV="1">
            <a:off x="7125278" y="734562"/>
            <a:ext cx="25590" cy="34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9FC30D8-5489-D9FA-31B8-F9B672D59A42}"/>
              </a:ext>
            </a:extLst>
          </p:cNvPr>
          <p:cNvCxnSpPr>
            <a:cxnSpLocks/>
          </p:cNvCxnSpPr>
          <p:nvPr/>
        </p:nvCxnSpPr>
        <p:spPr>
          <a:xfrm flipV="1">
            <a:off x="8131969" y="1092546"/>
            <a:ext cx="524831" cy="7089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7961E44-6951-499B-3DDF-87E626DD90EF}"/>
              </a:ext>
            </a:extLst>
          </p:cNvPr>
          <p:cNvCxnSpPr>
            <a:cxnSpLocks/>
          </p:cNvCxnSpPr>
          <p:nvPr/>
        </p:nvCxnSpPr>
        <p:spPr>
          <a:xfrm flipH="1" flipV="1">
            <a:off x="6290553" y="676339"/>
            <a:ext cx="261429" cy="392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1D59BD69-3AF4-C244-BA8F-D5A6DB4AD8F5}"/>
              </a:ext>
            </a:extLst>
          </p:cNvPr>
          <p:cNvCxnSpPr>
            <a:cxnSpLocks/>
          </p:cNvCxnSpPr>
          <p:nvPr/>
        </p:nvCxnSpPr>
        <p:spPr>
          <a:xfrm flipH="1">
            <a:off x="6176601" y="1866494"/>
            <a:ext cx="480471" cy="287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8C2E7ACE-A201-8A03-83B3-B6D3C84B6810}"/>
              </a:ext>
            </a:extLst>
          </p:cNvPr>
          <p:cNvCxnSpPr>
            <a:cxnSpLocks/>
          </p:cNvCxnSpPr>
          <p:nvPr/>
        </p:nvCxnSpPr>
        <p:spPr>
          <a:xfrm flipH="1">
            <a:off x="7222306" y="2066877"/>
            <a:ext cx="120054" cy="9753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7CBF4F16-EA17-CE03-BD7F-188945E993C0}"/>
              </a:ext>
            </a:extLst>
          </p:cNvPr>
          <p:cNvCxnSpPr>
            <a:cxnSpLocks/>
          </p:cNvCxnSpPr>
          <p:nvPr/>
        </p:nvCxnSpPr>
        <p:spPr>
          <a:xfrm>
            <a:off x="8430787" y="3006054"/>
            <a:ext cx="155975" cy="422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624912C1-93A4-CC38-93B2-11B46830C3D8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10978243" y="755572"/>
            <a:ext cx="268060" cy="3240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圖片 59">
            <a:extLst>
              <a:ext uri="{FF2B5EF4-FFF2-40B4-BE49-F238E27FC236}">
                <a16:creationId xmlns:a16="http://schemas.microsoft.com/office/drawing/2014/main" id="{80AAE122-FD49-ECB5-6094-7E9ECC5A2A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820" y="4093548"/>
            <a:ext cx="1972012" cy="2553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0CD2151E-BDAD-01B6-83CF-50F1E95DC2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0" t="248" r="2270" b="14386"/>
          <a:stretch/>
        </p:blipFill>
        <p:spPr>
          <a:xfrm>
            <a:off x="9155866" y="4100548"/>
            <a:ext cx="2090436" cy="252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6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31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 animBg="1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4B80E-BDE7-C786-99AF-35FBEC29C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F241A983-9A16-B00C-689A-2FBA41D556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1333"/>
            <a:ext cx="6800049" cy="6858000"/>
          </a:xfrm>
          <a:prstGeom prst="rect">
            <a:avLst/>
          </a:prstGeom>
        </p:spPr>
      </p:pic>
      <p:grpSp>
        <p:nvGrpSpPr>
          <p:cNvPr id="9" name="Group 1">
            <a:extLst>
              <a:ext uri="{FF2B5EF4-FFF2-40B4-BE49-F238E27FC236}">
                <a16:creationId xmlns:a16="http://schemas.microsoft.com/office/drawing/2014/main" id="{5F59120D-43EA-3A15-BA92-F2C2CB513CDE}"/>
              </a:ext>
            </a:extLst>
          </p:cNvPr>
          <p:cNvGrpSpPr/>
          <p:nvPr/>
        </p:nvGrpSpPr>
        <p:grpSpPr>
          <a:xfrm>
            <a:off x="540941" y="134005"/>
            <a:ext cx="3621484" cy="571774"/>
            <a:chOff x="721916" y="891381"/>
            <a:chExt cx="5374084" cy="777357"/>
          </a:xfrm>
        </p:grpSpPr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3B02EF8B-1B1D-C2B5-7302-EE8D69A4158B}"/>
                </a:ext>
              </a:extLst>
            </p:cNvPr>
            <p:cNvSpPr txBox="1"/>
            <p:nvPr/>
          </p:nvSpPr>
          <p:spPr>
            <a:xfrm>
              <a:off x="1161425" y="891381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Final Project’s</a:t>
              </a:r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EB91C169-9220-5724-9155-CA0C251DD76E}"/>
                </a:ext>
              </a:extLst>
            </p:cNvPr>
            <p:cNvSpPr txBox="1"/>
            <p:nvPr/>
          </p:nvSpPr>
          <p:spPr>
            <a:xfrm>
              <a:off x="1117884" y="1189970"/>
              <a:ext cx="4978116" cy="427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gradFill>
                    <a:gsLst>
                      <a:gs pos="0">
                        <a:srgbClr val="AF76B0"/>
                      </a:gs>
                      <a:gs pos="100000">
                        <a:schemeClr val="accent2"/>
                      </a:gs>
                    </a:gsLst>
                    <a:path path="circle">
                      <a:fillToRect l="100000" b="100000"/>
                    </a:path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遊戲功能介紹</a:t>
              </a:r>
              <a:endParaRPr lang="en-US" altLang="zh-CN" sz="2800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12" name="Group 14">
              <a:extLst>
                <a:ext uri="{FF2B5EF4-FFF2-40B4-BE49-F238E27FC236}">
                  <a16:creationId xmlns:a16="http://schemas.microsoft.com/office/drawing/2014/main" id="{9E7468F0-E232-7D11-E9B0-BA2C574DEF36}"/>
                </a:ext>
              </a:extLst>
            </p:cNvPr>
            <p:cNvGrpSpPr/>
            <p:nvPr/>
          </p:nvGrpSpPr>
          <p:grpSpPr>
            <a:xfrm>
              <a:off x="721916" y="1422606"/>
              <a:ext cx="295275" cy="246132"/>
              <a:chOff x="466725" y="2427118"/>
              <a:chExt cx="295275" cy="246132"/>
            </a:xfrm>
          </p:grpSpPr>
          <p:sp>
            <p:nvSpPr>
              <p:cNvPr id="13" name="Rectangle: Rounded Corners 15">
                <a:extLst>
                  <a:ext uri="{FF2B5EF4-FFF2-40B4-BE49-F238E27FC236}">
                    <a16:creationId xmlns:a16="http://schemas.microsoft.com/office/drawing/2014/main" id="{ED905458-2807-05C4-989D-8FC24BDE317B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AF76B0"/>
                  </a:gs>
                  <a:gs pos="100000">
                    <a:srgbClr val="00B0F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4" name="Rectangle: Rounded Corners 16">
                <a:extLst>
                  <a:ext uri="{FF2B5EF4-FFF2-40B4-BE49-F238E27FC236}">
                    <a16:creationId xmlns:a16="http://schemas.microsoft.com/office/drawing/2014/main" id="{6091FCD4-F223-48C8-3B70-D6D438D00E7C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BF9DAEA-4D56-3F6F-C229-1709E05A8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30" y="1130151"/>
            <a:ext cx="2134683" cy="2890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1BD8E8F-853E-49F7-8C34-AC9F048C74F6}"/>
              </a:ext>
            </a:extLst>
          </p:cNvPr>
          <p:cNvSpPr/>
          <p:nvPr/>
        </p:nvSpPr>
        <p:spPr>
          <a:xfrm>
            <a:off x="4328301" y="1041939"/>
            <a:ext cx="245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1.</a:t>
            </a:r>
            <a:r>
              <a:rPr lang="zh-TW" altLang="en-US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排行榜功能</a:t>
            </a:r>
            <a:endParaRPr lang="zh-CN" altLang="en-US" sz="2400" dirty="0">
              <a:solidFill>
                <a:srgbClr val="FFC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F5B958B-9EE6-F959-2E04-D5D5EB6CA2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" t="7707" r="-1248" b="57277"/>
          <a:stretch/>
        </p:blipFill>
        <p:spPr>
          <a:xfrm>
            <a:off x="7302219" y="1272771"/>
            <a:ext cx="3053736" cy="14239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B7E9578-4349-1CF7-68B7-3041720F3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266" y="1503604"/>
            <a:ext cx="2629429" cy="11930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3BBE492-2037-36C2-75E6-CB4055F3333D}"/>
              </a:ext>
            </a:extLst>
          </p:cNvPr>
          <p:cNvSpPr/>
          <p:nvPr/>
        </p:nvSpPr>
        <p:spPr>
          <a:xfrm>
            <a:off x="4345582" y="3422750"/>
            <a:ext cx="245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2.</a:t>
            </a:r>
            <a:r>
              <a:rPr lang="zh-TW" altLang="en-US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困難模式</a:t>
            </a:r>
            <a:endParaRPr lang="zh-CN" altLang="en-US" sz="2400" dirty="0">
              <a:solidFill>
                <a:srgbClr val="FFC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428B9C75-CEB7-C4FC-BE20-1F34EAB17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49" y="3227290"/>
            <a:ext cx="2449867" cy="3429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821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5A795C-BE8E-4D59-B5A3-24942FAE34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1402B6-8FB0-45F8-8D50-8C606B95DA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E79092-AEAA-4353-87A4-2C14A24D6E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783" y="775554"/>
            <a:ext cx="5124254" cy="5124254"/>
          </a:xfrm>
          <a:prstGeom prst="rect">
            <a:avLst/>
          </a:prstGeom>
        </p:spPr>
      </p:pic>
      <p:sp>
        <p:nvSpPr>
          <p:cNvPr id="8" name="PA_库_文本框 22">
            <a:extLst>
              <a:ext uri="{FF2B5EF4-FFF2-40B4-BE49-F238E27FC236}">
                <a16:creationId xmlns:a16="http://schemas.microsoft.com/office/drawing/2014/main" id="{34932D71-311F-4690-B7B4-0CC948950E1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10269" y="2737516"/>
            <a:ext cx="5571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three</a:t>
            </a:r>
            <a:endParaRPr lang="zh-CN" altLang="en-US" sz="72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E6A827-45D4-437A-9CD7-4F962CAF4C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007" y="952187"/>
            <a:ext cx="3971170" cy="2025150"/>
          </a:xfrm>
          <a:prstGeom prst="rect">
            <a:avLst/>
          </a:prstGeom>
        </p:spPr>
      </p:pic>
      <p:pic>
        <p:nvPicPr>
          <p:cNvPr id="12" name="PA_库_图片 26">
            <a:extLst>
              <a:ext uri="{FF2B5EF4-FFF2-40B4-BE49-F238E27FC236}">
                <a16:creationId xmlns:a16="http://schemas.microsoft.com/office/drawing/2014/main" id="{F12353E5-2C4B-4654-8C22-968B6486A39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1" y="5312203"/>
            <a:ext cx="1061788" cy="587605"/>
          </a:xfrm>
          <a:prstGeom prst="rect">
            <a:avLst/>
          </a:prstGeom>
        </p:spPr>
      </p:pic>
      <p:pic>
        <p:nvPicPr>
          <p:cNvPr id="13" name="PA_库_图片 28">
            <a:extLst>
              <a:ext uri="{FF2B5EF4-FFF2-40B4-BE49-F238E27FC236}">
                <a16:creationId xmlns:a16="http://schemas.microsoft.com/office/drawing/2014/main" id="{7E890EA7-314A-4289-BDFA-76A02F82036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02" y="5109572"/>
            <a:ext cx="939985" cy="49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3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20">
            <a:extLst>
              <a:ext uri="{FF2B5EF4-FFF2-40B4-BE49-F238E27FC236}">
                <a16:creationId xmlns:a16="http://schemas.microsoft.com/office/drawing/2014/main" id="{2E349284-C447-4B7E-A145-5B75731FE142}"/>
              </a:ext>
            </a:extLst>
          </p:cNvPr>
          <p:cNvSpPr/>
          <p:nvPr/>
        </p:nvSpPr>
        <p:spPr>
          <a:xfrm flipH="1">
            <a:off x="6472886" y="3517098"/>
            <a:ext cx="1871133" cy="1871133"/>
          </a:xfrm>
          <a:prstGeom prst="arc">
            <a:avLst>
              <a:gd name="adj1" fmla="val 427368"/>
              <a:gd name="adj2" fmla="val 10800137"/>
            </a:avLst>
          </a:prstGeom>
          <a:ln>
            <a:solidFill>
              <a:srgbClr val="00CB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id-ID" sz="2400">
              <a:solidFill>
                <a:prstClr val="black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" name="Arc 21">
            <a:extLst>
              <a:ext uri="{FF2B5EF4-FFF2-40B4-BE49-F238E27FC236}">
                <a16:creationId xmlns:a16="http://schemas.microsoft.com/office/drawing/2014/main" id="{D0486C61-995E-465F-9770-F8A7BA51AE15}"/>
              </a:ext>
            </a:extLst>
          </p:cNvPr>
          <p:cNvSpPr/>
          <p:nvPr/>
        </p:nvSpPr>
        <p:spPr>
          <a:xfrm>
            <a:off x="4112802" y="2132798"/>
            <a:ext cx="1871133" cy="1873251"/>
          </a:xfrm>
          <a:prstGeom prst="arc">
            <a:avLst>
              <a:gd name="adj1" fmla="val 10578021"/>
              <a:gd name="adj2" fmla="val 37338"/>
            </a:avLst>
          </a:prstGeom>
          <a:ln>
            <a:solidFill>
              <a:srgbClr val="00CB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id-ID" sz="2400">
              <a:solidFill>
                <a:prstClr val="black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" name="Arc 23">
            <a:extLst>
              <a:ext uri="{FF2B5EF4-FFF2-40B4-BE49-F238E27FC236}">
                <a16:creationId xmlns:a16="http://schemas.microsoft.com/office/drawing/2014/main" id="{FBAFDB0B-54D7-4E44-AF72-9B68408B8664}"/>
              </a:ext>
            </a:extLst>
          </p:cNvPr>
          <p:cNvSpPr/>
          <p:nvPr/>
        </p:nvSpPr>
        <p:spPr>
          <a:xfrm flipH="1">
            <a:off x="8344019" y="2215348"/>
            <a:ext cx="1873251" cy="1871133"/>
          </a:xfrm>
          <a:prstGeom prst="arc">
            <a:avLst>
              <a:gd name="adj1" fmla="val 10286108"/>
              <a:gd name="adj2" fmla="val 37338"/>
            </a:avLst>
          </a:prstGeom>
          <a:ln>
            <a:solidFill>
              <a:srgbClr val="00CB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id-ID" sz="2400">
              <a:solidFill>
                <a:prstClr val="black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Arc 19">
            <a:extLst>
              <a:ext uri="{FF2B5EF4-FFF2-40B4-BE49-F238E27FC236}">
                <a16:creationId xmlns:a16="http://schemas.microsoft.com/office/drawing/2014/main" id="{06CADBE0-13F8-43ED-B191-B6A934A6F21E}"/>
              </a:ext>
            </a:extLst>
          </p:cNvPr>
          <p:cNvSpPr/>
          <p:nvPr/>
        </p:nvSpPr>
        <p:spPr>
          <a:xfrm>
            <a:off x="2241668" y="3324481"/>
            <a:ext cx="1871133" cy="1871133"/>
          </a:xfrm>
          <a:prstGeom prst="arc">
            <a:avLst>
              <a:gd name="adj1" fmla="val 427368"/>
              <a:gd name="adj2" fmla="val 10800137"/>
            </a:avLst>
          </a:prstGeom>
          <a:ln>
            <a:solidFill>
              <a:srgbClr val="00CB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id-ID" sz="2400">
              <a:solidFill>
                <a:prstClr val="black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Oval 1">
            <a:extLst>
              <a:ext uri="{FF2B5EF4-FFF2-40B4-BE49-F238E27FC236}">
                <a16:creationId xmlns:a16="http://schemas.microsoft.com/office/drawing/2014/main" id="{1896FF4C-4366-4938-B98A-F8762EB099CD}"/>
              </a:ext>
            </a:extLst>
          </p:cNvPr>
          <p:cNvSpPr/>
          <p:nvPr/>
        </p:nvSpPr>
        <p:spPr>
          <a:xfrm>
            <a:off x="1752719" y="3282147"/>
            <a:ext cx="1041400" cy="1041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id-ID" sz="2400">
              <a:solidFill>
                <a:prstClr val="white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7" name="Oval 2">
            <a:extLst>
              <a:ext uri="{FF2B5EF4-FFF2-40B4-BE49-F238E27FC236}">
                <a16:creationId xmlns:a16="http://schemas.microsoft.com/office/drawing/2014/main" id="{1BB43AEB-7364-41F7-A0EB-C714695B1391}"/>
              </a:ext>
            </a:extLst>
          </p:cNvPr>
          <p:cNvSpPr/>
          <p:nvPr/>
        </p:nvSpPr>
        <p:spPr>
          <a:xfrm>
            <a:off x="9662701" y="3282147"/>
            <a:ext cx="1041400" cy="1041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id-ID" sz="2400">
              <a:solidFill>
                <a:prstClr val="white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BBEDDFF9-A8B6-4368-B6C3-58867B2518AD}"/>
              </a:ext>
            </a:extLst>
          </p:cNvPr>
          <p:cNvSpPr/>
          <p:nvPr/>
        </p:nvSpPr>
        <p:spPr>
          <a:xfrm>
            <a:off x="3433353" y="3150915"/>
            <a:ext cx="1301751" cy="1301751"/>
          </a:xfrm>
          <a:prstGeom prst="ellipse">
            <a:avLst/>
          </a:prstGeom>
          <a:gradFill>
            <a:gsLst>
              <a:gs pos="0">
                <a:srgbClr val="AF76B0"/>
              </a:gs>
              <a:gs pos="100000">
                <a:schemeClr val="accent2"/>
              </a:gs>
            </a:gsLst>
            <a:path path="circle">
              <a:fillToRect l="100000" b="10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id-ID" sz="2400">
              <a:solidFill>
                <a:prstClr val="white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E9DB513D-3A85-4645-BEDF-820B0FA5AFA4}"/>
              </a:ext>
            </a:extLst>
          </p:cNvPr>
          <p:cNvSpPr/>
          <p:nvPr/>
        </p:nvSpPr>
        <p:spPr>
          <a:xfrm>
            <a:off x="7721719" y="3150915"/>
            <a:ext cx="1301751" cy="1301751"/>
          </a:xfrm>
          <a:prstGeom prst="ellipse">
            <a:avLst/>
          </a:prstGeom>
          <a:gradFill>
            <a:gsLst>
              <a:gs pos="0">
                <a:srgbClr val="AF76B0"/>
              </a:gs>
              <a:gs pos="100000">
                <a:schemeClr val="accent2"/>
              </a:gs>
            </a:gsLst>
            <a:path path="circle">
              <a:fillToRect l="100000" b="10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id-ID" sz="2400">
              <a:solidFill>
                <a:prstClr val="white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1F8F1BDC-575E-498B-9B55-513762D8F22C}"/>
              </a:ext>
            </a:extLst>
          </p:cNvPr>
          <p:cNvSpPr/>
          <p:nvPr/>
        </p:nvSpPr>
        <p:spPr>
          <a:xfrm>
            <a:off x="5374335" y="2947715"/>
            <a:ext cx="1708151" cy="17081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id-ID" sz="2400">
              <a:solidFill>
                <a:prstClr val="white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11" name="Group 29">
            <a:extLst>
              <a:ext uri="{FF2B5EF4-FFF2-40B4-BE49-F238E27FC236}">
                <a16:creationId xmlns:a16="http://schemas.microsoft.com/office/drawing/2014/main" id="{DF651726-51C2-4FF4-8E44-94FB92353069}"/>
              </a:ext>
            </a:extLst>
          </p:cNvPr>
          <p:cNvGrpSpPr/>
          <p:nvPr/>
        </p:nvGrpSpPr>
        <p:grpSpPr>
          <a:xfrm>
            <a:off x="3840142" y="3561963"/>
            <a:ext cx="488317" cy="480568"/>
            <a:chOff x="1335088" y="2644775"/>
            <a:chExt cx="300038" cy="295275"/>
          </a:xfrm>
          <a:solidFill>
            <a:schemeClr val="bg1"/>
          </a:solidFill>
        </p:grpSpPr>
        <p:sp>
          <p:nvSpPr>
            <p:cNvPr id="12" name="Freeform 312">
              <a:extLst>
                <a:ext uri="{FF2B5EF4-FFF2-40B4-BE49-F238E27FC236}">
                  <a16:creationId xmlns:a16="http://schemas.microsoft.com/office/drawing/2014/main" id="{C3760A38-03CF-43FD-BC9A-0B562E7058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5088" y="2644775"/>
              <a:ext cx="300038" cy="295275"/>
            </a:xfrm>
            <a:custGeom>
              <a:avLst/>
              <a:gdLst/>
              <a:ahLst/>
              <a:cxnLst>
                <a:cxn ang="0">
                  <a:pos x="115" y="7"/>
                </a:cxn>
                <a:cxn ang="0">
                  <a:pos x="116" y="6"/>
                </a:cxn>
                <a:cxn ang="0">
                  <a:pos x="115" y="4"/>
                </a:cxn>
                <a:cxn ang="0">
                  <a:pos x="88" y="9"/>
                </a:cxn>
                <a:cxn ang="0">
                  <a:pos x="82" y="36"/>
                </a:cxn>
                <a:cxn ang="0">
                  <a:pos x="36" y="82"/>
                </a:cxn>
                <a:cxn ang="0">
                  <a:pos x="28" y="80"/>
                </a:cxn>
                <a:cxn ang="0">
                  <a:pos x="9" y="88"/>
                </a:cxn>
                <a:cxn ang="0">
                  <a:pos x="4" y="115"/>
                </a:cxn>
                <a:cxn ang="0">
                  <a:pos x="6" y="116"/>
                </a:cxn>
                <a:cxn ang="0">
                  <a:pos x="7" y="115"/>
                </a:cxn>
                <a:cxn ang="0">
                  <a:pos x="21" y="101"/>
                </a:cxn>
                <a:cxn ang="0">
                  <a:pos x="25" y="101"/>
                </a:cxn>
                <a:cxn ang="0">
                  <a:pos x="31" y="107"/>
                </a:cxn>
                <a:cxn ang="0">
                  <a:pos x="30" y="111"/>
                </a:cxn>
                <a:cxn ang="0">
                  <a:pos x="17" y="125"/>
                </a:cxn>
                <a:cxn ang="0">
                  <a:pos x="16" y="126"/>
                </a:cxn>
                <a:cxn ang="0">
                  <a:pos x="17" y="128"/>
                </a:cxn>
                <a:cxn ang="0">
                  <a:pos x="28" y="130"/>
                </a:cxn>
                <a:cxn ang="0">
                  <a:pos x="44" y="123"/>
                </a:cxn>
                <a:cxn ang="0">
                  <a:pos x="50" y="96"/>
                </a:cxn>
                <a:cxn ang="0">
                  <a:pos x="96" y="50"/>
                </a:cxn>
                <a:cxn ang="0">
                  <a:pos x="104" y="52"/>
                </a:cxn>
                <a:cxn ang="0">
                  <a:pos x="123" y="44"/>
                </a:cxn>
                <a:cxn ang="0">
                  <a:pos x="128" y="17"/>
                </a:cxn>
                <a:cxn ang="0">
                  <a:pos x="126" y="16"/>
                </a:cxn>
                <a:cxn ang="0">
                  <a:pos x="125" y="17"/>
                </a:cxn>
                <a:cxn ang="0">
                  <a:pos x="111" y="31"/>
                </a:cxn>
                <a:cxn ang="0">
                  <a:pos x="107" y="31"/>
                </a:cxn>
                <a:cxn ang="0">
                  <a:pos x="101" y="25"/>
                </a:cxn>
                <a:cxn ang="0">
                  <a:pos x="101" y="21"/>
                </a:cxn>
                <a:cxn ang="0">
                  <a:pos x="115" y="7"/>
                </a:cxn>
                <a:cxn ang="0">
                  <a:pos x="99" y="27"/>
                </a:cxn>
                <a:cxn ang="0">
                  <a:pos x="105" y="33"/>
                </a:cxn>
                <a:cxn ang="0">
                  <a:pos x="113" y="33"/>
                </a:cxn>
                <a:cxn ang="0">
                  <a:pos x="125" y="22"/>
                </a:cxn>
                <a:cxn ang="0">
                  <a:pos x="120" y="41"/>
                </a:cxn>
                <a:cxn ang="0">
                  <a:pos x="104" y="48"/>
                </a:cxn>
                <a:cxn ang="0">
                  <a:pos x="97" y="46"/>
                </a:cxn>
                <a:cxn ang="0">
                  <a:pos x="95" y="47"/>
                </a:cxn>
                <a:cxn ang="0">
                  <a:pos x="47" y="95"/>
                </a:cxn>
                <a:cxn ang="0">
                  <a:pos x="46" y="97"/>
                </a:cxn>
                <a:cxn ang="0">
                  <a:pos x="42" y="120"/>
                </a:cxn>
                <a:cxn ang="0">
                  <a:pos x="22" y="125"/>
                </a:cxn>
                <a:cxn ang="0">
                  <a:pos x="33" y="113"/>
                </a:cxn>
                <a:cxn ang="0">
                  <a:pos x="33" y="105"/>
                </a:cxn>
                <a:cxn ang="0">
                  <a:pos x="27" y="98"/>
                </a:cxn>
                <a:cxn ang="0">
                  <a:pos x="19" y="99"/>
                </a:cxn>
                <a:cxn ang="0">
                  <a:pos x="7" y="110"/>
                </a:cxn>
                <a:cxn ang="0">
                  <a:pos x="12" y="91"/>
                </a:cxn>
                <a:cxn ang="0">
                  <a:pos x="28" y="84"/>
                </a:cxn>
                <a:cxn ang="0">
                  <a:pos x="35" y="86"/>
                </a:cxn>
                <a:cxn ang="0">
                  <a:pos x="37" y="85"/>
                </a:cxn>
                <a:cxn ang="0">
                  <a:pos x="85" y="37"/>
                </a:cxn>
                <a:cxn ang="0">
                  <a:pos x="86" y="35"/>
                </a:cxn>
                <a:cxn ang="0">
                  <a:pos x="90" y="12"/>
                </a:cxn>
                <a:cxn ang="0">
                  <a:pos x="110" y="7"/>
                </a:cxn>
                <a:cxn ang="0">
                  <a:pos x="99" y="19"/>
                </a:cxn>
                <a:cxn ang="0">
                  <a:pos x="99" y="27"/>
                </a:cxn>
              </a:cxnLst>
              <a:rect l="0" t="0" r="r" b="b"/>
              <a:pathLst>
                <a:path w="132" h="130">
                  <a:moveTo>
                    <a:pt x="115" y="7"/>
                  </a:moveTo>
                  <a:cubicBezTo>
                    <a:pt x="116" y="7"/>
                    <a:pt x="116" y="6"/>
                    <a:pt x="116" y="6"/>
                  </a:cubicBezTo>
                  <a:cubicBezTo>
                    <a:pt x="116" y="5"/>
                    <a:pt x="115" y="4"/>
                    <a:pt x="115" y="4"/>
                  </a:cubicBezTo>
                  <a:cubicBezTo>
                    <a:pt x="106" y="0"/>
                    <a:pt x="95" y="2"/>
                    <a:pt x="88" y="9"/>
                  </a:cubicBezTo>
                  <a:cubicBezTo>
                    <a:pt x="81" y="16"/>
                    <a:pt x="78" y="27"/>
                    <a:pt x="82" y="36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3" y="81"/>
                    <a:pt x="30" y="80"/>
                    <a:pt x="28" y="80"/>
                  </a:cubicBezTo>
                  <a:cubicBezTo>
                    <a:pt x="21" y="80"/>
                    <a:pt x="14" y="83"/>
                    <a:pt x="9" y="88"/>
                  </a:cubicBezTo>
                  <a:cubicBezTo>
                    <a:pt x="2" y="95"/>
                    <a:pt x="0" y="106"/>
                    <a:pt x="4" y="115"/>
                  </a:cubicBezTo>
                  <a:cubicBezTo>
                    <a:pt x="4" y="115"/>
                    <a:pt x="5" y="116"/>
                    <a:pt x="6" y="116"/>
                  </a:cubicBezTo>
                  <a:cubicBezTo>
                    <a:pt x="6" y="116"/>
                    <a:pt x="7" y="116"/>
                    <a:pt x="7" y="115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2" y="100"/>
                    <a:pt x="24" y="100"/>
                    <a:pt x="25" y="101"/>
                  </a:cubicBezTo>
                  <a:cubicBezTo>
                    <a:pt x="31" y="107"/>
                    <a:pt x="31" y="107"/>
                    <a:pt x="31" y="107"/>
                  </a:cubicBezTo>
                  <a:cubicBezTo>
                    <a:pt x="31" y="108"/>
                    <a:pt x="31" y="110"/>
                    <a:pt x="30" y="111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5"/>
                    <a:pt x="16" y="126"/>
                    <a:pt x="16" y="126"/>
                  </a:cubicBezTo>
                  <a:cubicBezTo>
                    <a:pt x="16" y="127"/>
                    <a:pt x="17" y="128"/>
                    <a:pt x="17" y="128"/>
                  </a:cubicBezTo>
                  <a:cubicBezTo>
                    <a:pt x="20" y="129"/>
                    <a:pt x="24" y="130"/>
                    <a:pt x="28" y="130"/>
                  </a:cubicBezTo>
                  <a:cubicBezTo>
                    <a:pt x="34" y="130"/>
                    <a:pt x="40" y="128"/>
                    <a:pt x="44" y="123"/>
                  </a:cubicBezTo>
                  <a:cubicBezTo>
                    <a:pt x="51" y="116"/>
                    <a:pt x="54" y="105"/>
                    <a:pt x="50" y="96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9" y="51"/>
                    <a:pt x="102" y="52"/>
                    <a:pt x="104" y="52"/>
                  </a:cubicBezTo>
                  <a:cubicBezTo>
                    <a:pt x="111" y="52"/>
                    <a:pt x="118" y="49"/>
                    <a:pt x="123" y="44"/>
                  </a:cubicBezTo>
                  <a:cubicBezTo>
                    <a:pt x="130" y="37"/>
                    <a:pt x="132" y="26"/>
                    <a:pt x="128" y="17"/>
                  </a:cubicBezTo>
                  <a:cubicBezTo>
                    <a:pt x="128" y="17"/>
                    <a:pt x="127" y="16"/>
                    <a:pt x="126" y="16"/>
                  </a:cubicBezTo>
                  <a:cubicBezTo>
                    <a:pt x="126" y="16"/>
                    <a:pt x="125" y="16"/>
                    <a:pt x="125" y="17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1"/>
                    <a:pt x="108" y="31"/>
                    <a:pt x="107" y="31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2"/>
                    <a:pt x="101" y="21"/>
                  </a:cubicBezTo>
                  <a:lnTo>
                    <a:pt x="115" y="7"/>
                  </a:lnTo>
                  <a:close/>
                  <a:moveTo>
                    <a:pt x="99" y="27"/>
                  </a:moveTo>
                  <a:cubicBezTo>
                    <a:pt x="105" y="33"/>
                    <a:pt x="105" y="33"/>
                    <a:pt x="105" y="33"/>
                  </a:cubicBezTo>
                  <a:cubicBezTo>
                    <a:pt x="107" y="36"/>
                    <a:pt x="111" y="36"/>
                    <a:pt x="113" y="33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7" y="29"/>
                    <a:pt x="125" y="36"/>
                    <a:pt x="120" y="41"/>
                  </a:cubicBezTo>
                  <a:cubicBezTo>
                    <a:pt x="116" y="45"/>
                    <a:pt x="110" y="48"/>
                    <a:pt x="104" y="48"/>
                  </a:cubicBezTo>
                  <a:cubicBezTo>
                    <a:pt x="102" y="48"/>
                    <a:pt x="99" y="47"/>
                    <a:pt x="97" y="46"/>
                  </a:cubicBezTo>
                  <a:cubicBezTo>
                    <a:pt x="96" y="46"/>
                    <a:pt x="95" y="46"/>
                    <a:pt x="95" y="47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6" y="95"/>
                    <a:pt x="46" y="96"/>
                    <a:pt x="46" y="97"/>
                  </a:cubicBezTo>
                  <a:cubicBezTo>
                    <a:pt x="49" y="104"/>
                    <a:pt x="47" y="114"/>
                    <a:pt x="42" y="120"/>
                  </a:cubicBezTo>
                  <a:cubicBezTo>
                    <a:pt x="36" y="126"/>
                    <a:pt x="29" y="127"/>
                    <a:pt x="22" y="125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6" y="111"/>
                    <a:pt x="36" y="107"/>
                    <a:pt x="33" y="105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5" y="96"/>
                    <a:pt x="21" y="96"/>
                    <a:pt x="19" y="99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5" y="103"/>
                    <a:pt x="7" y="96"/>
                    <a:pt x="12" y="91"/>
                  </a:cubicBezTo>
                  <a:cubicBezTo>
                    <a:pt x="16" y="87"/>
                    <a:pt x="22" y="84"/>
                    <a:pt x="28" y="84"/>
                  </a:cubicBezTo>
                  <a:cubicBezTo>
                    <a:pt x="30" y="84"/>
                    <a:pt x="33" y="85"/>
                    <a:pt x="35" y="86"/>
                  </a:cubicBezTo>
                  <a:cubicBezTo>
                    <a:pt x="36" y="86"/>
                    <a:pt x="37" y="86"/>
                    <a:pt x="37" y="85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6" y="37"/>
                    <a:pt x="86" y="36"/>
                    <a:pt x="86" y="35"/>
                  </a:cubicBezTo>
                  <a:cubicBezTo>
                    <a:pt x="83" y="28"/>
                    <a:pt x="85" y="18"/>
                    <a:pt x="90" y="12"/>
                  </a:cubicBezTo>
                  <a:cubicBezTo>
                    <a:pt x="96" y="6"/>
                    <a:pt x="103" y="5"/>
                    <a:pt x="110" y="7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6" y="21"/>
                    <a:pt x="96" y="25"/>
                    <a:pt x="99" y="27"/>
                  </a:cubicBez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id-ID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3" name="Freeform 313">
              <a:extLst>
                <a:ext uri="{FF2B5EF4-FFF2-40B4-BE49-F238E27FC236}">
                  <a16:creationId xmlns:a16="http://schemas.microsoft.com/office/drawing/2014/main" id="{41403737-C347-4454-AB7A-94991F84D010}"/>
                </a:ext>
              </a:extLst>
            </p:cNvPr>
            <p:cNvSpPr/>
            <p:nvPr/>
          </p:nvSpPr>
          <p:spPr bwMode="auto">
            <a:xfrm>
              <a:off x="1498601" y="2808288"/>
              <a:ext cx="131763" cy="128588"/>
            </a:xfrm>
            <a:custGeom>
              <a:avLst/>
              <a:gdLst/>
              <a:ahLst/>
              <a:cxnLst>
                <a:cxn ang="0">
                  <a:pos x="47" y="53"/>
                </a:cxn>
                <a:cxn ang="0">
                  <a:pos x="44" y="53"/>
                </a:cxn>
                <a:cxn ang="0">
                  <a:pos x="3" y="13"/>
                </a:cxn>
                <a:cxn ang="0">
                  <a:pos x="1" y="13"/>
                </a:cxn>
                <a:cxn ang="0">
                  <a:pos x="1" y="15"/>
                </a:cxn>
                <a:cxn ang="0">
                  <a:pos x="41" y="55"/>
                </a:cxn>
                <a:cxn ang="0">
                  <a:pos x="45" y="57"/>
                </a:cxn>
                <a:cxn ang="0">
                  <a:pos x="45" y="57"/>
                </a:cxn>
                <a:cxn ang="0">
                  <a:pos x="50" y="55"/>
                </a:cxn>
                <a:cxn ang="0">
                  <a:pos x="55" y="49"/>
                </a:cxn>
                <a:cxn ang="0">
                  <a:pos x="55" y="41"/>
                </a:cxn>
                <a:cxn ang="0">
                  <a:pos x="15" y="1"/>
                </a:cxn>
                <a:cxn ang="0">
                  <a:pos x="13" y="1"/>
                </a:cxn>
                <a:cxn ang="0">
                  <a:pos x="13" y="3"/>
                </a:cxn>
                <a:cxn ang="0">
                  <a:pos x="53" y="43"/>
                </a:cxn>
                <a:cxn ang="0">
                  <a:pos x="53" y="47"/>
                </a:cxn>
                <a:cxn ang="0">
                  <a:pos x="47" y="53"/>
                </a:cxn>
              </a:cxnLst>
              <a:rect l="0" t="0" r="r" b="b"/>
              <a:pathLst>
                <a:path w="58" h="57">
                  <a:moveTo>
                    <a:pt x="47" y="53"/>
                  </a:moveTo>
                  <a:cubicBezTo>
                    <a:pt x="46" y="53"/>
                    <a:pt x="44" y="53"/>
                    <a:pt x="44" y="5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1" y="12"/>
                    <a:pt x="1" y="13"/>
                  </a:cubicBezTo>
                  <a:cubicBezTo>
                    <a:pt x="0" y="13"/>
                    <a:pt x="0" y="15"/>
                    <a:pt x="1" y="1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2" y="57"/>
                    <a:pt x="43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7" y="57"/>
                    <a:pt x="48" y="57"/>
                    <a:pt x="50" y="55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8" y="47"/>
                    <a:pt x="58" y="43"/>
                    <a:pt x="55" y="4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3" y="0"/>
                    <a:pt x="13" y="1"/>
                  </a:cubicBezTo>
                  <a:cubicBezTo>
                    <a:pt x="12" y="1"/>
                    <a:pt x="12" y="3"/>
                    <a:pt x="13" y="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4" y="44"/>
                    <a:pt x="54" y="46"/>
                    <a:pt x="53" y="47"/>
                  </a:cubicBezTo>
                  <a:lnTo>
                    <a:pt x="47" y="53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id-ID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4" name="Freeform 314">
              <a:extLst>
                <a:ext uri="{FF2B5EF4-FFF2-40B4-BE49-F238E27FC236}">
                  <a16:creationId xmlns:a16="http://schemas.microsoft.com/office/drawing/2014/main" id="{CFA2C13F-1C82-4545-82ED-D3BDA54937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9851" y="2649538"/>
              <a:ext cx="117475" cy="117475"/>
            </a:xfrm>
            <a:custGeom>
              <a:avLst/>
              <a:gdLst/>
              <a:ahLst/>
              <a:cxnLst>
                <a:cxn ang="0">
                  <a:pos x="23" y="13"/>
                </a:cxn>
                <a:cxn ang="0">
                  <a:pos x="11" y="1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1" y="11"/>
                </a:cxn>
                <a:cxn ang="0">
                  <a:pos x="13" y="23"/>
                </a:cxn>
                <a:cxn ang="0">
                  <a:pos x="14" y="24"/>
                </a:cxn>
                <a:cxn ang="0">
                  <a:pos x="15" y="23"/>
                </a:cxn>
                <a:cxn ang="0">
                  <a:pos x="18" y="21"/>
                </a:cxn>
                <a:cxn ang="0">
                  <a:pos x="49" y="51"/>
                </a:cxn>
                <a:cxn ang="0">
                  <a:pos x="50" y="52"/>
                </a:cxn>
                <a:cxn ang="0">
                  <a:pos x="51" y="51"/>
                </a:cxn>
                <a:cxn ang="0">
                  <a:pos x="51" y="49"/>
                </a:cxn>
                <a:cxn ang="0">
                  <a:pos x="21" y="18"/>
                </a:cxn>
                <a:cxn ang="0">
                  <a:pos x="23" y="15"/>
                </a:cxn>
                <a:cxn ang="0">
                  <a:pos x="23" y="13"/>
                </a:cxn>
                <a:cxn ang="0">
                  <a:pos x="14" y="19"/>
                </a:cxn>
                <a:cxn ang="0">
                  <a:pos x="5" y="10"/>
                </a:cxn>
                <a:cxn ang="0">
                  <a:pos x="10" y="5"/>
                </a:cxn>
                <a:cxn ang="0">
                  <a:pos x="19" y="14"/>
                </a:cxn>
                <a:cxn ang="0">
                  <a:pos x="14" y="19"/>
                </a:cxn>
              </a:cxnLst>
              <a:rect l="0" t="0" r="r" b="b"/>
              <a:pathLst>
                <a:path w="52" h="52">
                  <a:moveTo>
                    <a:pt x="23" y="13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9" y="0"/>
                    <a:pt x="9" y="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1"/>
                    <a:pt x="1" y="11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5" y="24"/>
                    <a:pt x="15" y="23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9" y="52"/>
                    <a:pt x="49" y="52"/>
                    <a:pt x="50" y="52"/>
                  </a:cubicBezTo>
                  <a:cubicBezTo>
                    <a:pt x="51" y="52"/>
                    <a:pt x="51" y="52"/>
                    <a:pt x="51" y="51"/>
                  </a:cubicBezTo>
                  <a:cubicBezTo>
                    <a:pt x="52" y="51"/>
                    <a:pt x="52" y="49"/>
                    <a:pt x="51" y="4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4" y="15"/>
                    <a:pt x="24" y="13"/>
                    <a:pt x="23" y="13"/>
                  </a:cubicBezTo>
                  <a:close/>
                  <a:moveTo>
                    <a:pt x="14" y="19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9" y="14"/>
                    <a:pt x="19" y="14"/>
                    <a:pt x="19" y="14"/>
                  </a:cubicBezTo>
                  <a:lnTo>
                    <a:pt x="14" y="19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id-ID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5" name="Group 33">
            <a:extLst>
              <a:ext uri="{FF2B5EF4-FFF2-40B4-BE49-F238E27FC236}">
                <a16:creationId xmlns:a16="http://schemas.microsoft.com/office/drawing/2014/main" id="{99147854-A82A-4A6F-A38E-6BFDE51923AF}"/>
              </a:ext>
            </a:extLst>
          </p:cNvPr>
          <p:cNvGrpSpPr/>
          <p:nvPr/>
        </p:nvGrpSpPr>
        <p:grpSpPr>
          <a:xfrm>
            <a:off x="5961145" y="3425433"/>
            <a:ext cx="535367" cy="753629"/>
            <a:chOff x="5280026" y="2649538"/>
            <a:chExt cx="206375" cy="290512"/>
          </a:xfrm>
          <a:solidFill>
            <a:schemeClr val="bg1"/>
          </a:solidFill>
        </p:grpSpPr>
        <p:sp>
          <p:nvSpPr>
            <p:cNvPr id="16" name="Freeform 329">
              <a:extLst>
                <a:ext uri="{FF2B5EF4-FFF2-40B4-BE49-F238E27FC236}">
                  <a16:creationId xmlns:a16="http://schemas.microsoft.com/office/drawing/2014/main" id="{2D417F63-C849-46BF-8F70-B472D1F7AED7}"/>
                </a:ext>
              </a:extLst>
            </p:cNvPr>
            <p:cNvSpPr/>
            <p:nvPr/>
          </p:nvSpPr>
          <p:spPr bwMode="auto">
            <a:xfrm>
              <a:off x="5305426" y="2930525"/>
              <a:ext cx="171450" cy="9525"/>
            </a:xfrm>
            <a:custGeom>
              <a:avLst/>
              <a:gdLst/>
              <a:ahLst/>
              <a:cxnLst>
                <a:cxn ang="0">
                  <a:pos x="76" y="2"/>
                </a:cxn>
                <a:cxn ang="0">
                  <a:pos x="74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74" y="4"/>
                </a:cxn>
                <a:cxn ang="0">
                  <a:pos x="76" y="2"/>
                </a:cxn>
              </a:cxnLst>
              <a:rect l="0" t="0" r="r" b="b"/>
              <a:pathLst>
                <a:path w="76" h="4">
                  <a:moveTo>
                    <a:pt x="76" y="2"/>
                  </a:moveTo>
                  <a:cubicBezTo>
                    <a:pt x="76" y="1"/>
                    <a:pt x="75" y="0"/>
                    <a:pt x="7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5" y="4"/>
                    <a:pt x="76" y="3"/>
                    <a:pt x="76" y="2"/>
                  </a:cubicBez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id-ID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7" name="Freeform 330">
              <a:extLst>
                <a:ext uri="{FF2B5EF4-FFF2-40B4-BE49-F238E27FC236}">
                  <a16:creationId xmlns:a16="http://schemas.microsoft.com/office/drawing/2014/main" id="{9F05042E-7570-4211-88A9-D679E2ED4D0E}"/>
                </a:ext>
              </a:extLst>
            </p:cNvPr>
            <p:cNvSpPr/>
            <p:nvPr/>
          </p:nvSpPr>
          <p:spPr bwMode="auto">
            <a:xfrm>
              <a:off x="5280026" y="2649538"/>
              <a:ext cx="187325" cy="271463"/>
            </a:xfrm>
            <a:custGeom>
              <a:avLst/>
              <a:gdLst/>
              <a:ahLst/>
              <a:cxnLst>
                <a:cxn ang="0">
                  <a:pos x="4" y="37"/>
                </a:cxn>
                <a:cxn ang="0">
                  <a:pos x="2" y="47"/>
                </a:cxn>
                <a:cxn ang="0">
                  <a:pos x="13" y="57"/>
                </a:cxn>
                <a:cxn ang="0">
                  <a:pos x="19" y="56"/>
                </a:cxn>
                <a:cxn ang="0">
                  <a:pos x="31" y="48"/>
                </a:cxn>
                <a:cxn ang="0">
                  <a:pos x="41" y="49"/>
                </a:cxn>
                <a:cxn ang="0">
                  <a:pos x="41" y="49"/>
                </a:cxn>
                <a:cxn ang="0">
                  <a:pos x="28" y="70"/>
                </a:cxn>
                <a:cxn ang="0">
                  <a:pos x="12" y="102"/>
                </a:cxn>
                <a:cxn ang="0">
                  <a:pos x="20" y="119"/>
                </a:cxn>
                <a:cxn ang="0">
                  <a:pos x="21" y="120"/>
                </a:cxn>
                <a:cxn ang="0">
                  <a:pos x="77" y="120"/>
                </a:cxn>
                <a:cxn ang="0">
                  <a:pos x="79" y="118"/>
                </a:cxn>
                <a:cxn ang="0">
                  <a:pos x="77" y="116"/>
                </a:cxn>
                <a:cxn ang="0">
                  <a:pos x="22" y="116"/>
                </a:cxn>
                <a:cxn ang="0">
                  <a:pos x="16" y="102"/>
                </a:cxn>
                <a:cxn ang="0">
                  <a:pos x="30" y="73"/>
                </a:cxn>
                <a:cxn ang="0">
                  <a:pos x="45" y="48"/>
                </a:cxn>
                <a:cxn ang="0">
                  <a:pos x="45" y="48"/>
                </a:cxn>
                <a:cxn ang="0">
                  <a:pos x="50" y="43"/>
                </a:cxn>
                <a:cxn ang="0">
                  <a:pos x="53" y="29"/>
                </a:cxn>
                <a:cxn ang="0">
                  <a:pos x="50" y="28"/>
                </a:cxn>
                <a:cxn ang="0">
                  <a:pos x="49" y="31"/>
                </a:cxn>
                <a:cxn ang="0">
                  <a:pos x="47" y="41"/>
                </a:cxn>
                <a:cxn ang="0">
                  <a:pos x="40" y="45"/>
                </a:cxn>
                <a:cxn ang="0">
                  <a:pos x="32" y="44"/>
                </a:cxn>
                <a:cxn ang="0">
                  <a:pos x="30" y="44"/>
                </a:cxn>
                <a:cxn ang="0">
                  <a:pos x="17" y="53"/>
                </a:cxn>
                <a:cxn ang="0">
                  <a:pos x="14" y="53"/>
                </a:cxn>
                <a:cxn ang="0">
                  <a:pos x="6" y="45"/>
                </a:cxn>
                <a:cxn ang="0">
                  <a:pos x="7" y="41"/>
                </a:cxn>
                <a:cxn ang="0">
                  <a:pos x="28" y="16"/>
                </a:cxn>
                <a:cxn ang="0">
                  <a:pos x="28" y="14"/>
                </a:cxn>
                <a:cxn ang="0">
                  <a:pos x="25" y="6"/>
                </a:cxn>
                <a:cxn ang="0">
                  <a:pos x="44" y="12"/>
                </a:cxn>
                <a:cxn ang="0">
                  <a:pos x="79" y="52"/>
                </a:cxn>
                <a:cxn ang="0">
                  <a:pos x="71" y="93"/>
                </a:cxn>
                <a:cxn ang="0">
                  <a:pos x="72" y="96"/>
                </a:cxn>
                <a:cxn ang="0">
                  <a:pos x="73" y="96"/>
                </a:cxn>
                <a:cxn ang="0">
                  <a:pos x="75" y="95"/>
                </a:cxn>
                <a:cxn ang="0">
                  <a:pos x="83" y="52"/>
                </a:cxn>
                <a:cxn ang="0">
                  <a:pos x="44" y="8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2"/>
                </a:cxn>
                <a:cxn ang="0">
                  <a:pos x="24" y="15"/>
                </a:cxn>
                <a:cxn ang="0">
                  <a:pos x="4" y="37"/>
                </a:cxn>
              </a:cxnLst>
              <a:rect l="0" t="0" r="r" b="b"/>
              <a:pathLst>
                <a:path w="83" h="120">
                  <a:moveTo>
                    <a:pt x="4" y="37"/>
                  </a:moveTo>
                  <a:cubicBezTo>
                    <a:pt x="2" y="39"/>
                    <a:pt x="0" y="42"/>
                    <a:pt x="2" y="47"/>
                  </a:cubicBezTo>
                  <a:cubicBezTo>
                    <a:pt x="4" y="51"/>
                    <a:pt x="8" y="56"/>
                    <a:pt x="13" y="57"/>
                  </a:cubicBezTo>
                  <a:cubicBezTo>
                    <a:pt x="15" y="58"/>
                    <a:pt x="17" y="57"/>
                    <a:pt x="19" y="56"/>
                  </a:cubicBezTo>
                  <a:cubicBezTo>
                    <a:pt x="24" y="53"/>
                    <a:pt x="29" y="50"/>
                    <a:pt x="31" y="48"/>
                  </a:cubicBezTo>
                  <a:cubicBezTo>
                    <a:pt x="34" y="50"/>
                    <a:pt x="37" y="50"/>
                    <a:pt x="41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56"/>
                    <a:pt x="39" y="60"/>
                    <a:pt x="28" y="70"/>
                  </a:cubicBezTo>
                  <a:cubicBezTo>
                    <a:pt x="18" y="79"/>
                    <a:pt x="12" y="91"/>
                    <a:pt x="12" y="102"/>
                  </a:cubicBezTo>
                  <a:cubicBezTo>
                    <a:pt x="12" y="109"/>
                    <a:pt x="15" y="115"/>
                    <a:pt x="20" y="119"/>
                  </a:cubicBezTo>
                  <a:cubicBezTo>
                    <a:pt x="20" y="120"/>
                    <a:pt x="21" y="120"/>
                    <a:pt x="21" y="120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8" y="120"/>
                    <a:pt x="79" y="119"/>
                    <a:pt x="79" y="118"/>
                  </a:cubicBezTo>
                  <a:cubicBezTo>
                    <a:pt x="79" y="117"/>
                    <a:pt x="78" y="116"/>
                    <a:pt x="77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8" y="112"/>
                    <a:pt x="16" y="107"/>
                    <a:pt x="16" y="102"/>
                  </a:cubicBezTo>
                  <a:cubicBezTo>
                    <a:pt x="16" y="92"/>
                    <a:pt x="22" y="81"/>
                    <a:pt x="30" y="73"/>
                  </a:cubicBezTo>
                  <a:cubicBezTo>
                    <a:pt x="42" y="62"/>
                    <a:pt x="45" y="57"/>
                    <a:pt x="4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7" y="46"/>
                    <a:pt x="49" y="45"/>
                    <a:pt x="50" y="43"/>
                  </a:cubicBezTo>
                  <a:cubicBezTo>
                    <a:pt x="52" y="41"/>
                    <a:pt x="55" y="34"/>
                    <a:pt x="53" y="29"/>
                  </a:cubicBezTo>
                  <a:cubicBezTo>
                    <a:pt x="52" y="28"/>
                    <a:pt x="51" y="28"/>
                    <a:pt x="50" y="28"/>
                  </a:cubicBezTo>
                  <a:cubicBezTo>
                    <a:pt x="49" y="29"/>
                    <a:pt x="49" y="30"/>
                    <a:pt x="49" y="31"/>
                  </a:cubicBezTo>
                  <a:cubicBezTo>
                    <a:pt x="50" y="33"/>
                    <a:pt x="50" y="37"/>
                    <a:pt x="47" y="41"/>
                  </a:cubicBezTo>
                  <a:cubicBezTo>
                    <a:pt x="46" y="43"/>
                    <a:pt x="43" y="45"/>
                    <a:pt x="40" y="45"/>
                  </a:cubicBezTo>
                  <a:cubicBezTo>
                    <a:pt x="37" y="46"/>
                    <a:pt x="34" y="46"/>
                    <a:pt x="32" y="44"/>
                  </a:cubicBezTo>
                  <a:cubicBezTo>
                    <a:pt x="31" y="44"/>
                    <a:pt x="31" y="44"/>
                    <a:pt x="30" y="44"/>
                  </a:cubicBezTo>
                  <a:cubicBezTo>
                    <a:pt x="30" y="44"/>
                    <a:pt x="23" y="49"/>
                    <a:pt x="17" y="53"/>
                  </a:cubicBezTo>
                  <a:cubicBezTo>
                    <a:pt x="16" y="53"/>
                    <a:pt x="15" y="53"/>
                    <a:pt x="14" y="53"/>
                  </a:cubicBezTo>
                  <a:cubicBezTo>
                    <a:pt x="11" y="52"/>
                    <a:pt x="8" y="48"/>
                    <a:pt x="6" y="45"/>
                  </a:cubicBezTo>
                  <a:cubicBezTo>
                    <a:pt x="5" y="42"/>
                    <a:pt x="6" y="41"/>
                    <a:pt x="7" y="41"/>
                  </a:cubicBezTo>
                  <a:cubicBezTo>
                    <a:pt x="20" y="29"/>
                    <a:pt x="27" y="16"/>
                    <a:pt x="28" y="16"/>
                  </a:cubicBezTo>
                  <a:cubicBezTo>
                    <a:pt x="28" y="15"/>
                    <a:pt x="28" y="15"/>
                    <a:pt x="28" y="14"/>
                  </a:cubicBezTo>
                  <a:cubicBezTo>
                    <a:pt x="28" y="14"/>
                    <a:pt x="26" y="10"/>
                    <a:pt x="25" y="6"/>
                  </a:cubicBezTo>
                  <a:cubicBezTo>
                    <a:pt x="30" y="9"/>
                    <a:pt x="37" y="12"/>
                    <a:pt x="44" y="12"/>
                  </a:cubicBezTo>
                  <a:cubicBezTo>
                    <a:pt x="55" y="12"/>
                    <a:pt x="79" y="16"/>
                    <a:pt x="79" y="52"/>
                  </a:cubicBezTo>
                  <a:cubicBezTo>
                    <a:pt x="79" y="52"/>
                    <a:pt x="79" y="72"/>
                    <a:pt x="71" y="93"/>
                  </a:cubicBezTo>
                  <a:cubicBezTo>
                    <a:pt x="71" y="94"/>
                    <a:pt x="71" y="96"/>
                    <a:pt x="72" y="96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4" y="96"/>
                    <a:pt x="75" y="95"/>
                    <a:pt x="75" y="95"/>
                  </a:cubicBezTo>
                  <a:cubicBezTo>
                    <a:pt x="83" y="72"/>
                    <a:pt x="83" y="53"/>
                    <a:pt x="83" y="52"/>
                  </a:cubicBezTo>
                  <a:cubicBezTo>
                    <a:pt x="83" y="11"/>
                    <a:pt x="53" y="8"/>
                    <a:pt x="44" y="8"/>
                  </a:cubicBezTo>
                  <a:cubicBezTo>
                    <a:pt x="34" y="8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  <a:cubicBezTo>
                    <a:pt x="21" y="1"/>
                    <a:pt x="21" y="1"/>
                    <a:pt x="21" y="2"/>
                  </a:cubicBezTo>
                  <a:cubicBezTo>
                    <a:pt x="21" y="6"/>
                    <a:pt x="23" y="12"/>
                    <a:pt x="24" y="15"/>
                  </a:cubicBezTo>
                  <a:cubicBezTo>
                    <a:pt x="22" y="17"/>
                    <a:pt x="15" y="28"/>
                    <a:pt x="4" y="37"/>
                  </a:cubicBez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id-ID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8" name="Freeform 331">
              <a:extLst>
                <a:ext uri="{FF2B5EF4-FFF2-40B4-BE49-F238E27FC236}">
                  <a16:creationId xmlns:a16="http://schemas.microsoft.com/office/drawing/2014/main" id="{81D9AC70-D187-4346-A3D9-41D8DB953DAE}"/>
                </a:ext>
              </a:extLst>
            </p:cNvPr>
            <p:cNvSpPr/>
            <p:nvPr/>
          </p:nvSpPr>
          <p:spPr bwMode="auto">
            <a:xfrm>
              <a:off x="5376863" y="2649538"/>
              <a:ext cx="109538" cy="190500"/>
            </a:xfrm>
            <a:custGeom>
              <a:avLst/>
              <a:gdLst/>
              <a:ahLst/>
              <a:cxnLst>
                <a:cxn ang="0">
                  <a:pos x="26" y="6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4" y="9"/>
                </a:cxn>
                <a:cxn ang="0">
                  <a:pos x="44" y="52"/>
                </a:cxn>
                <a:cxn ang="0">
                  <a:pos x="40" y="8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44" y="82"/>
                </a:cxn>
                <a:cxn ang="0">
                  <a:pos x="48" y="52"/>
                </a:cxn>
                <a:cxn ang="0">
                  <a:pos x="26" y="6"/>
                </a:cxn>
              </a:cxnLst>
              <a:rect l="0" t="0" r="r" b="b"/>
              <a:pathLst>
                <a:path w="48" h="84">
                  <a:moveTo>
                    <a:pt x="26" y="6"/>
                  </a:moveTo>
                  <a:cubicBezTo>
                    <a:pt x="20" y="2"/>
                    <a:pt x="1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2" y="4"/>
                    <a:pt x="18" y="6"/>
                    <a:pt x="24" y="9"/>
                  </a:cubicBezTo>
                  <a:cubicBezTo>
                    <a:pt x="33" y="16"/>
                    <a:pt x="44" y="28"/>
                    <a:pt x="44" y="52"/>
                  </a:cubicBezTo>
                  <a:cubicBezTo>
                    <a:pt x="44" y="58"/>
                    <a:pt x="44" y="66"/>
                    <a:pt x="40" y="82"/>
                  </a:cubicBezTo>
                  <a:cubicBezTo>
                    <a:pt x="40" y="83"/>
                    <a:pt x="40" y="84"/>
                    <a:pt x="42" y="84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43" y="84"/>
                    <a:pt x="44" y="83"/>
                    <a:pt x="44" y="82"/>
                  </a:cubicBezTo>
                  <a:cubicBezTo>
                    <a:pt x="48" y="66"/>
                    <a:pt x="48" y="58"/>
                    <a:pt x="48" y="52"/>
                  </a:cubicBezTo>
                  <a:cubicBezTo>
                    <a:pt x="48" y="26"/>
                    <a:pt x="36" y="13"/>
                    <a:pt x="26" y="6"/>
                  </a:cubicBez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id-ID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9" name="Group 77">
            <a:extLst>
              <a:ext uri="{FF2B5EF4-FFF2-40B4-BE49-F238E27FC236}">
                <a16:creationId xmlns:a16="http://schemas.microsoft.com/office/drawing/2014/main" id="{FF12704B-1CFC-45D2-A76C-0E529A49A974}"/>
              </a:ext>
            </a:extLst>
          </p:cNvPr>
          <p:cNvGrpSpPr/>
          <p:nvPr/>
        </p:nvGrpSpPr>
        <p:grpSpPr>
          <a:xfrm>
            <a:off x="4785902" y="1933832"/>
            <a:ext cx="488951" cy="486833"/>
            <a:chOff x="3498608" y="2077474"/>
            <a:chExt cx="366237" cy="366237"/>
          </a:xfrm>
        </p:grpSpPr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6615B3B4-6E05-47AA-B676-3BA572DC6E37}"/>
                </a:ext>
              </a:extLst>
            </p:cNvPr>
            <p:cNvSpPr/>
            <p:nvPr/>
          </p:nvSpPr>
          <p:spPr>
            <a:xfrm>
              <a:off x="3498608" y="2077474"/>
              <a:ext cx="366237" cy="3662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id-ID" sz="2400">
                <a:solidFill>
                  <a:prstClr val="white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21" name="Group 37">
              <a:extLst>
                <a:ext uri="{FF2B5EF4-FFF2-40B4-BE49-F238E27FC236}">
                  <a16:creationId xmlns:a16="http://schemas.microsoft.com/office/drawing/2014/main" id="{DDCD6847-AD38-4419-9899-A4A6F2C4E49E}"/>
                </a:ext>
              </a:extLst>
            </p:cNvPr>
            <p:cNvGrpSpPr/>
            <p:nvPr/>
          </p:nvGrpSpPr>
          <p:grpSpPr>
            <a:xfrm>
              <a:off x="3559648" y="2167507"/>
              <a:ext cx="244158" cy="186172"/>
              <a:chOff x="1892301" y="2176463"/>
              <a:chExt cx="381000" cy="290513"/>
            </a:xfrm>
          </p:grpSpPr>
          <p:sp>
            <p:nvSpPr>
              <p:cNvPr id="22" name="Freeform 335">
                <a:extLst>
                  <a:ext uri="{FF2B5EF4-FFF2-40B4-BE49-F238E27FC236}">
                    <a16:creationId xmlns:a16="http://schemas.microsoft.com/office/drawing/2014/main" id="{A92BE85F-EDBD-4485-A43E-693D5DA3A4E4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892301" y="2230438"/>
                <a:ext cx="236538" cy="236538"/>
              </a:xfrm>
              <a:custGeom>
                <a:avLst/>
                <a:gdLst/>
                <a:ahLst/>
                <a:cxnLst>
                  <a:cxn ang="0">
                    <a:pos x="18" y="68"/>
                  </a:cxn>
                  <a:cxn ang="0">
                    <a:pos x="13" y="86"/>
                  </a:cxn>
                  <a:cxn ang="0">
                    <a:pos x="33" y="86"/>
                  </a:cxn>
                  <a:cxn ang="0">
                    <a:pos x="41" y="89"/>
                  </a:cxn>
                  <a:cxn ang="0">
                    <a:pos x="52" y="104"/>
                  </a:cxn>
                  <a:cxn ang="0">
                    <a:pos x="63" y="89"/>
                  </a:cxn>
                  <a:cxn ang="0">
                    <a:pos x="71" y="86"/>
                  </a:cxn>
                  <a:cxn ang="0">
                    <a:pos x="86" y="91"/>
                  </a:cxn>
                  <a:cxn ang="0">
                    <a:pos x="86" y="71"/>
                  </a:cxn>
                  <a:cxn ang="0">
                    <a:pos x="89" y="63"/>
                  </a:cxn>
                  <a:cxn ang="0">
                    <a:pos x="104" y="52"/>
                  </a:cxn>
                  <a:cxn ang="0">
                    <a:pos x="89" y="41"/>
                  </a:cxn>
                  <a:cxn ang="0">
                    <a:pos x="86" y="33"/>
                  </a:cxn>
                  <a:cxn ang="0">
                    <a:pos x="86" y="13"/>
                  </a:cxn>
                  <a:cxn ang="0">
                    <a:pos x="68" y="18"/>
                  </a:cxn>
                  <a:cxn ang="0">
                    <a:pos x="60" y="4"/>
                  </a:cxn>
                  <a:cxn ang="0">
                    <a:pos x="49" y="0"/>
                  </a:cxn>
                  <a:cxn ang="0">
                    <a:pos x="39" y="17"/>
                  </a:cxn>
                  <a:cxn ang="0">
                    <a:pos x="24" y="12"/>
                  </a:cxn>
                  <a:cxn ang="0">
                    <a:pos x="12" y="24"/>
                  </a:cxn>
                  <a:cxn ang="0">
                    <a:pos x="17" y="39"/>
                  </a:cxn>
                  <a:cxn ang="0">
                    <a:pos x="0" y="49"/>
                  </a:cxn>
                  <a:cxn ang="0">
                    <a:pos x="4" y="60"/>
                  </a:cxn>
                  <a:cxn ang="0">
                    <a:pos x="4" y="49"/>
                  </a:cxn>
                  <a:cxn ang="0">
                    <a:pos x="20" y="41"/>
                  </a:cxn>
                  <a:cxn ang="0">
                    <a:pos x="16" y="22"/>
                  </a:cxn>
                  <a:cxn ang="0">
                    <a:pos x="22" y="16"/>
                  </a:cxn>
                  <a:cxn ang="0">
                    <a:pos x="41" y="20"/>
                  </a:cxn>
                  <a:cxn ang="0">
                    <a:pos x="49" y="4"/>
                  </a:cxn>
                  <a:cxn ang="0">
                    <a:pos x="56" y="5"/>
                  </a:cxn>
                  <a:cxn ang="0">
                    <a:pos x="66" y="22"/>
                  </a:cxn>
                  <a:cxn ang="0">
                    <a:pos x="83" y="16"/>
                  </a:cxn>
                  <a:cxn ang="0">
                    <a:pos x="83" y="31"/>
                  </a:cxn>
                  <a:cxn ang="0">
                    <a:pos x="88" y="45"/>
                  </a:cxn>
                  <a:cxn ang="0">
                    <a:pos x="100" y="52"/>
                  </a:cxn>
                  <a:cxn ang="0">
                    <a:pos x="88" y="59"/>
                  </a:cxn>
                  <a:cxn ang="0">
                    <a:pos x="83" y="73"/>
                  </a:cxn>
                  <a:cxn ang="0">
                    <a:pos x="84" y="88"/>
                  </a:cxn>
                  <a:cxn ang="0">
                    <a:pos x="73" y="83"/>
                  </a:cxn>
                  <a:cxn ang="0">
                    <a:pos x="59" y="88"/>
                  </a:cxn>
                  <a:cxn ang="0">
                    <a:pos x="52" y="100"/>
                  </a:cxn>
                  <a:cxn ang="0">
                    <a:pos x="45" y="88"/>
                  </a:cxn>
                  <a:cxn ang="0">
                    <a:pos x="35" y="82"/>
                  </a:cxn>
                  <a:cxn ang="0">
                    <a:pos x="21" y="88"/>
                  </a:cxn>
                  <a:cxn ang="0">
                    <a:pos x="21" y="73"/>
                  </a:cxn>
                  <a:cxn ang="0">
                    <a:pos x="16" y="59"/>
                  </a:cxn>
                  <a:cxn ang="0">
                    <a:pos x="4" y="52"/>
                  </a:cxn>
                </a:cxnLst>
                <a:rect l="0" t="0" r="0" b="0"/>
                <a:pathLst>
                  <a:path w="104" h="104">
                    <a:moveTo>
                      <a:pt x="15" y="63"/>
                    </a:moveTo>
                    <a:cubicBezTo>
                      <a:pt x="15" y="63"/>
                      <a:pt x="16" y="64"/>
                      <a:pt x="17" y="6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9"/>
                      <a:pt x="18" y="70"/>
                      <a:pt x="18" y="71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1" y="82"/>
                      <a:pt x="11" y="85"/>
                      <a:pt x="13" y="86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19" y="92"/>
                      <a:pt x="22" y="93"/>
                      <a:pt x="24" y="92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4" y="86"/>
                      <a:pt x="35" y="86"/>
                      <a:pt x="36" y="86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40" y="88"/>
                      <a:pt x="41" y="89"/>
                      <a:pt x="41" y="89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102"/>
                      <a:pt x="46" y="104"/>
                      <a:pt x="49" y="104"/>
                    </a:cubicBezTo>
                    <a:cubicBezTo>
                      <a:pt x="49" y="104"/>
                      <a:pt x="50" y="104"/>
                      <a:pt x="52" y="104"/>
                    </a:cubicBezTo>
                    <a:cubicBezTo>
                      <a:pt x="54" y="104"/>
                      <a:pt x="55" y="104"/>
                      <a:pt x="55" y="104"/>
                    </a:cubicBezTo>
                    <a:cubicBezTo>
                      <a:pt x="58" y="104"/>
                      <a:pt x="60" y="102"/>
                      <a:pt x="60" y="100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9"/>
                      <a:pt x="64" y="88"/>
                      <a:pt x="65" y="87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9" y="86"/>
                      <a:pt x="70" y="86"/>
                      <a:pt x="71" y="86"/>
                    </a:cubicBezTo>
                    <a:cubicBezTo>
                      <a:pt x="80" y="92"/>
                      <a:pt x="80" y="92"/>
                      <a:pt x="80" y="92"/>
                    </a:cubicBezTo>
                    <a:cubicBezTo>
                      <a:pt x="81" y="92"/>
                      <a:pt x="82" y="92"/>
                      <a:pt x="83" y="92"/>
                    </a:cubicBezTo>
                    <a:cubicBezTo>
                      <a:pt x="84" y="92"/>
                      <a:pt x="85" y="92"/>
                      <a:pt x="86" y="91"/>
                    </a:cubicBezTo>
                    <a:cubicBezTo>
                      <a:pt x="91" y="86"/>
                      <a:pt x="91" y="86"/>
                      <a:pt x="91" y="86"/>
                    </a:cubicBezTo>
                    <a:cubicBezTo>
                      <a:pt x="93" y="85"/>
                      <a:pt x="93" y="82"/>
                      <a:pt x="92" y="80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0"/>
                      <a:pt x="86" y="69"/>
                      <a:pt x="86" y="68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88" y="64"/>
                      <a:pt x="89" y="63"/>
                      <a:pt x="89" y="63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2" y="60"/>
                      <a:pt x="104" y="58"/>
                      <a:pt x="104" y="55"/>
                    </a:cubicBezTo>
                    <a:cubicBezTo>
                      <a:pt x="104" y="55"/>
                      <a:pt x="104" y="54"/>
                      <a:pt x="104" y="52"/>
                    </a:cubicBezTo>
                    <a:cubicBezTo>
                      <a:pt x="104" y="50"/>
                      <a:pt x="104" y="49"/>
                      <a:pt x="104" y="49"/>
                    </a:cubicBezTo>
                    <a:cubicBezTo>
                      <a:pt x="104" y="46"/>
                      <a:pt x="102" y="44"/>
                      <a:pt x="100" y="44"/>
                    </a:cubicBezTo>
                    <a:cubicBezTo>
                      <a:pt x="89" y="41"/>
                      <a:pt x="89" y="41"/>
                      <a:pt x="89" y="41"/>
                    </a:cubicBezTo>
                    <a:cubicBezTo>
                      <a:pt x="89" y="41"/>
                      <a:pt x="88" y="40"/>
                      <a:pt x="87" y="39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35"/>
                      <a:pt x="86" y="34"/>
                      <a:pt x="86" y="33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3" y="22"/>
                      <a:pt x="93" y="20"/>
                      <a:pt x="91" y="18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2" y="11"/>
                      <a:pt x="80" y="12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70" y="18"/>
                      <a:pt x="69" y="18"/>
                      <a:pt x="68" y="18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6"/>
                      <a:pt x="63" y="15"/>
                      <a:pt x="63" y="15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0" y="2"/>
                      <a:pt x="58" y="0"/>
                      <a:pt x="55" y="0"/>
                    </a:cubicBezTo>
                    <a:cubicBezTo>
                      <a:pt x="55" y="0"/>
                      <a:pt x="54" y="0"/>
                      <a:pt x="52" y="0"/>
                    </a:cubicBezTo>
                    <a:cubicBezTo>
                      <a:pt x="50" y="0"/>
                      <a:pt x="49" y="0"/>
                      <a:pt x="49" y="0"/>
                    </a:cubicBezTo>
                    <a:cubicBezTo>
                      <a:pt x="46" y="0"/>
                      <a:pt x="44" y="2"/>
                      <a:pt x="44" y="4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0" y="16"/>
                      <a:pt x="39" y="17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4" y="18"/>
                      <a:pt x="33" y="18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2" y="11"/>
                      <a:pt x="19" y="11"/>
                      <a:pt x="18" y="13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2"/>
                      <a:pt x="12" y="24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4"/>
                      <a:pt x="18" y="35"/>
                      <a:pt x="18" y="3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40"/>
                      <a:pt x="15" y="41"/>
                      <a:pt x="15" y="41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2" y="44"/>
                      <a:pt x="0" y="46"/>
                      <a:pt x="0" y="49"/>
                    </a:cubicBezTo>
                    <a:cubicBezTo>
                      <a:pt x="0" y="49"/>
                      <a:pt x="0" y="50"/>
                      <a:pt x="0" y="52"/>
                    </a:cubicBezTo>
                    <a:cubicBezTo>
                      <a:pt x="0" y="54"/>
                      <a:pt x="0" y="55"/>
                      <a:pt x="0" y="55"/>
                    </a:cubicBezTo>
                    <a:cubicBezTo>
                      <a:pt x="0" y="58"/>
                      <a:pt x="2" y="60"/>
                      <a:pt x="4" y="60"/>
                    </a:cubicBezTo>
                    <a:lnTo>
                      <a:pt x="15" y="63"/>
                    </a:lnTo>
                    <a:close/>
                    <a:moveTo>
                      <a:pt x="4" y="52"/>
                    </a:moveTo>
                    <a:cubicBezTo>
                      <a:pt x="4" y="50"/>
                      <a:pt x="4" y="49"/>
                      <a:pt x="4" y="49"/>
                    </a:cubicBezTo>
                    <a:cubicBezTo>
                      <a:pt x="4" y="48"/>
                      <a:pt x="5" y="48"/>
                      <a:pt x="5" y="48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8" y="45"/>
                      <a:pt x="20" y="43"/>
                      <a:pt x="20" y="41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3" y="36"/>
                      <a:pt x="22" y="33"/>
                      <a:pt x="21" y="31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1"/>
                      <a:pt x="16" y="21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6"/>
                      <a:pt x="22" y="16"/>
                      <a:pt x="22" y="16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22"/>
                      <a:pt x="36" y="23"/>
                      <a:pt x="38" y="22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3" y="20"/>
                      <a:pt x="45" y="18"/>
                      <a:pt x="45" y="16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4"/>
                      <a:pt x="49" y="4"/>
                    </a:cubicBezTo>
                    <a:cubicBezTo>
                      <a:pt x="49" y="4"/>
                      <a:pt x="50" y="4"/>
                      <a:pt x="52" y="4"/>
                    </a:cubicBezTo>
                    <a:cubicBezTo>
                      <a:pt x="54" y="4"/>
                      <a:pt x="55" y="4"/>
                      <a:pt x="55" y="4"/>
                    </a:cubicBezTo>
                    <a:cubicBezTo>
                      <a:pt x="56" y="4"/>
                      <a:pt x="56" y="5"/>
                      <a:pt x="56" y="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8"/>
                      <a:pt x="61" y="20"/>
                      <a:pt x="63" y="20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8" y="23"/>
                      <a:pt x="71" y="22"/>
                      <a:pt x="73" y="21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2" y="16"/>
                      <a:pt x="83" y="16"/>
                      <a:pt x="83" y="16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21"/>
                      <a:pt x="88" y="22"/>
                      <a:pt x="88" y="22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2" y="33"/>
                      <a:pt x="81" y="36"/>
                      <a:pt x="82" y="38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3"/>
                      <a:pt x="86" y="45"/>
                      <a:pt x="88" y="45"/>
                    </a:cubicBezTo>
                    <a:cubicBezTo>
                      <a:pt x="99" y="48"/>
                      <a:pt x="99" y="48"/>
                      <a:pt x="99" y="48"/>
                    </a:cubicBezTo>
                    <a:cubicBezTo>
                      <a:pt x="99" y="48"/>
                      <a:pt x="100" y="48"/>
                      <a:pt x="100" y="49"/>
                    </a:cubicBezTo>
                    <a:cubicBezTo>
                      <a:pt x="100" y="49"/>
                      <a:pt x="100" y="50"/>
                      <a:pt x="100" y="52"/>
                    </a:cubicBezTo>
                    <a:cubicBezTo>
                      <a:pt x="100" y="54"/>
                      <a:pt x="100" y="55"/>
                      <a:pt x="100" y="55"/>
                    </a:cubicBezTo>
                    <a:cubicBezTo>
                      <a:pt x="100" y="56"/>
                      <a:pt x="99" y="56"/>
                      <a:pt x="99" y="56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86" y="59"/>
                      <a:pt x="84" y="61"/>
                      <a:pt x="84" y="63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1" y="68"/>
                      <a:pt x="82" y="71"/>
                      <a:pt x="83" y="73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8" y="83"/>
                      <a:pt x="88" y="83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1" y="82"/>
                      <a:pt x="68" y="81"/>
                      <a:pt x="66" y="82"/>
                    </a:cubicBezTo>
                    <a:cubicBezTo>
                      <a:pt x="63" y="84"/>
                      <a:pt x="63" y="84"/>
                      <a:pt x="63" y="84"/>
                    </a:cubicBezTo>
                    <a:cubicBezTo>
                      <a:pt x="61" y="84"/>
                      <a:pt x="59" y="86"/>
                      <a:pt x="59" y="88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99"/>
                      <a:pt x="56" y="100"/>
                      <a:pt x="55" y="100"/>
                    </a:cubicBezTo>
                    <a:cubicBezTo>
                      <a:pt x="55" y="100"/>
                      <a:pt x="54" y="100"/>
                      <a:pt x="52" y="100"/>
                    </a:cubicBezTo>
                    <a:cubicBezTo>
                      <a:pt x="50" y="100"/>
                      <a:pt x="49" y="100"/>
                      <a:pt x="49" y="100"/>
                    </a:cubicBezTo>
                    <a:cubicBezTo>
                      <a:pt x="48" y="100"/>
                      <a:pt x="48" y="99"/>
                      <a:pt x="48" y="99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45" y="86"/>
                      <a:pt x="43" y="84"/>
                      <a:pt x="41" y="84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7" y="82"/>
                      <a:pt x="36" y="82"/>
                      <a:pt x="35" y="82"/>
                    </a:cubicBezTo>
                    <a:cubicBezTo>
                      <a:pt x="33" y="82"/>
                      <a:pt x="32" y="82"/>
                      <a:pt x="31" y="83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1" y="88"/>
                      <a:pt x="21" y="88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6" y="83"/>
                      <a:pt x="16" y="82"/>
                      <a:pt x="16" y="82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22" y="71"/>
                      <a:pt x="23" y="68"/>
                      <a:pt x="22" y="66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61"/>
                      <a:pt x="18" y="59"/>
                      <a:pt x="16" y="59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6"/>
                      <a:pt x="4" y="56"/>
                      <a:pt x="4" y="55"/>
                    </a:cubicBezTo>
                    <a:cubicBezTo>
                      <a:pt x="4" y="55"/>
                      <a:pt x="4" y="54"/>
                      <a:pt x="4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3" name="Freeform 336">
                <a:extLst>
                  <a:ext uri="{FF2B5EF4-FFF2-40B4-BE49-F238E27FC236}">
                    <a16:creationId xmlns:a16="http://schemas.microsoft.com/office/drawing/2014/main" id="{DCA831DE-CD9E-4A09-9873-CF7F1FE64924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960563" y="2298700"/>
                <a:ext cx="100013" cy="100013"/>
              </a:xfrm>
              <a:custGeom>
                <a:avLst/>
                <a:gdLst/>
                <a:ahLst/>
                <a:cxnLst>
                  <a:cxn ang="0">
                    <a:pos x="22" y="44"/>
                  </a:cxn>
                  <a:cxn ang="0">
                    <a:pos x="44" y="22"/>
                  </a:cxn>
                  <a:cxn ang="0">
                    <a:pos x="22" y="0"/>
                  </a:cxn>
                  <a:cxn ang="0">
                    <a:pos x="0" y="22"/>
                  </a:cxn>
                  <a:cxn ang="0">
                    <a:pos x="22" y="44"/>
                  </a:cxn>
                  <a:cxn ang="0">
                    <a:pos x="22" y="4"/>
                  </a:cxn>
                  <a:cxn ang="0">
                    <a:pos x="40" y="22"/>
                  </a:cxn>
                  <a:cxn ang="0">
                    <a:pos x="22" y="40"/>
                  </a:cxn>
                  <a:cxn ang="0">
                    <a:pos x="4" y="22"/>
                  </a:cxn>
                  <a:cxn ang="0">
                    <a:pos x="22" y="4"/>
                  </a:cxn>
                </a:cxnLst>
                <a:rect l="0" t="0" r="0" b="0"/>
                <a:pathLst>
                  <a:path w="44" h="44">
                    <a:moveTo>
                      <a:pt x="22" y="44"/>
                    </a:move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  <a:moveTo>
                      <a:pt x="22" y="4"/>
                    </a:moveTo>
                    <a:cubicBezTo>
                      <a:pt x="32" y="4"/>
                      <a:pt x="40" y="12"/>
                      <a:pt x="40" y="22"/>
                    </a:cubicBezTo>
                    <a:cubicBezTo>
                      <a:pt x="40" y="32"/>
                      <a:pt x="32" y="40"/>
                      <a:pt x="22" y="40"/>
                    </a:cubicBezTo>
                    <a:cubicBezTo>
                      <a:pt x="12" y="40"/>
                      <a:pt x="4" y="32"/>
                      <a:pt x="4" y="22"/>
                    </a:cubicBezTo>
                    <a:cubicBezTo>
                      <a:pt x="4" y="12"/>
                      <a:pt x="12" y="4"/>
                      <a:pt x="22" y="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4" name="Freeform 337">
                <a:extLst>
                  <a:ext uri="{FF2B5EF4-FFF2-40B4-BE49-F238E27FC236}">
                    <a16:creationId xmlns:a16="http://schemas.microsoft.com/office/drawing/2014/main" id="{7795355D-222E-441B-A90F-07E4410EC04A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2111376" y="2176463"/>
                <a:ext cx="161925" cy="163513"/>
              </a:xfrm>
              <a:custGeom>
                <a:avLst/>
                <a:gdLst/>
                <a:ahLst/>
                <a:cxnLst>
                  <a:cxn ang="0">
                    <a:pos x="5" y="22"/>
                  </a:cxn>
                  <a:cxn ang="0">
                    <a:pos x="0" y="29"/>
                  </a:cxn>
                  <a:cxn ang="0">
                    <a:pos x="10" y="39"/>
                  </a:cxn>
                  <a:cxn ang="0">
                    <a:pos x="4" y="48"/>
                  </a:cxn>
                  <a:cxn ang="0">
                    <a:pos x="11" y="58"/>
                  </a:cxn>
                  <a:cxn ang="0">
                    <a:pos x="21" y="58"/>
                  </a:cxn>
                  <a:cxn ang="0">
                    <a:pos x="25" y="71"/>
                  </a:cxn>
                  <a:cxn ang="0">
                    <a:pos x="30" y="72"/>
                  </a:cxn>
                  <a:cxn ang="0">
                    <a:pos x="39" y="62"/>
                  </a:cxn>
                  <a:cxn ang="0">
                    <a:pos x="48" y="68"/>
                  </a:cxn>
                  <a:cxn ang="0">
                    <a:pos x="58" y="61"/>
                  </a:cxn>
                  <a:cxn ang="0">
                    <a:pos x="58" y="51"/>
                  </a:cxn>
                  <a:cxn ang="0">
                    <a:pos x="71" y="47"/>
                  </a:cxn>
                  <a:cxn ang="0">
                    <a:pos x="70" y="38"/>
                  </a:cxn>
                  <a:cxn ang="0">
                    <a:pos x="62" y="31"/>
                  </a:cxn>
                  <a:cxn ang="0">
                    <a:pos x="68" y="19"/>
                  </a:cxn>
                  <a:cxn ang="0">
                    <a:pos x="54" y="16"/>
                  </a:cxn>
                  <a:cxn ang="0">
                    <a:pos x="50" y="13"/>
                  </a:cxn>
                  <a:cxn ang="0">
                    <a:pos x="45" y="1"/>
                  </a:cxn>
                  <a:cxn ang="0">
                    <a:pos x="38" y="2"/>
                  </a:cxn>
                  <a:cxn ang="0">
                    <a:pos x="31" y="10"/>
                  </a:cxn>
                  <a:cxn ang="0">
                    <a:pos x="19" y="4"/>
                  </a:cxn>
                  <a:cxn ang="0">
                    <a:pos x="16" y="18"/>
                  </a:cxn>
                  <a:cxn ang="0">
                    <a:pos x="17" y="24"/>
                  </a:cxn>
                  <a:cxn ang="0">
                    <a:pos x="17" y="10"/>
                  </a:cxn>
                  <a:cxn ang="0">
                    <a:pos x="22" y="7"/>
                  </a:cxn>
                  <a:cxn ang="0">
                    <a:pos x="32" y="14"/>
                  </a:cxn>
                  <a:cxn ang="0">
                    <a:pos x="41" y="4"/>
                  </a:cxn>
                  <a:cxn ang="0">
                    <a:pos x="46" y="5"/>
                  </a:cxn>
                  <a:cxn ang="0">
                    <a:pos x="48" y="17"/>
                  </a:cxn>
                  <a:cxn ang="0">
                    <a:pos x="62" y="17"/>
                  </a:cxn>
                  <a:cxn ang="0">
                    <a:pos x="65" y="22"/>
                  </a:cxn>
                  <a:cxn ang="0">
                    <a:pos x="58" y="34"/>
                  </a:cxn>
                  <a:cxn ang="0">
                    <a:pos x="68" y="42"/>
                  </a:cxn>
                  <a:cxn ang="0">
                    <a:pos x="67" y="46"/>
                  </a:cxn>
                  <a:cxn ang="0">
                    <a:pos x="53" y="50"/>
                  </a:cxn>
                  <a:cxn ang="0">
                    <a:pos x="55" y="63"/>
                  </a:cxn>
                  <a:cxn ang="0">
                    <a:pos x="45" y="60"/>
                  </a:cxn>
                  <a:cxn ang="0">
                    <a:pos x="38" y="58"/>
                  </a:cxn>
                  <a:cxn ang="0">
                    <a:pos x="30" y="68"/>
                  </a:cxn>
                  <a:cxn ang="0">
                    <a:pos x="26" y="67"/>
                  </a:cxn>
                  <a:cxn ang="0">
                    <a:pos x="24" y="55"/>
                  </a:cxn>
                  <a:cxn ang="0">
                    <a:pos x="17" y="52"/>
                  </a:cxn>
                  <a:cxn ang="0">
                    <a:pos x="7" y="51"/>
                  </a:cxn>
                  <a:cxn ang="0">
                    <a:pos x="14" y="40"/>
                  </a:cxn>
                  <a:cxn ang="0">
                    <a:pos x="4" y="31"/>
                  </a:cxn>
                  <a:cxn ang="0">
                    <a:pos x="5" y="26"/>
                  </a:cxn>
                  <a:cxn ang="0">
                    <a:pos x="17" y="24"/>
                  </a:cxn>
                </a:cxnLst>
                <a:rect l="0" t="0" r="0" b="0"/>
                <a:pathLst>
                  <a:path w="72" h="72">
                    <a:moveTo>
                      <a:pt x="14" y="21"/>
                    </a:moveTo>
                    <a:cubicBezTo>
                      <a:pt x="14" y="22"/>
                      <a:pt x="13" y="22"/>
                      <a:pt x="13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2"/>
                      <a:pt x="2" y="23"/>
                      <a:pt x="1" y="25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1"/>
                      <a:pt x="1" y="33"/>
                      <a:pt x="2" y="34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10" y="38"/>
                      <a:pt x="10" y="39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1"/>
                      <a:pt x="10" y="42"/>
                      <a:pt x="10" y="42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" y="49"/>
                      <a:pt x="3" y="51"/>
                      <a:pt x="4" y="53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7" y="58"/>
                      <a:pt x="9" y="59"/>
                      <a:pt x="11" y="58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9" y="56"/>
                      <a:pt x="19" y="56"/>
                      <a:pt x="19" y="57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2" y="59"/>
                      <a:pt x="22" y="59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2" y="68"/>
                      <a:pt x="23" y="70"/>
                      <a:pt x="25" y="71"/>
                    </a:cubicBezTo>
                    <a:cubicBezTo>
                      <a:pt x="25" y="71"/>
                      <a:pt x="26" y="71"/>
                      <a:pt x="27" y="71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2" y="72"/>
                      <a:pt x="33" y="71"/>
                      <a:pt x="34" y="70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2"/>
                      <a:pt x="39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9" y="69"/>
                      <a:pt x="51" y="69"/>
                      <a:pt x="53" y="6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8" y="65"/>
                      <a:pt x="59" y="63"/>
                      <a:pt x="58" y="61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3"/>
                      <a:pt x="57" y="53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8" y="51"/>
                      <a:pt x="59" y="50"/>
                      <a:pt x="59" y="50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8" y="50"/>
                      <a:pt x="70" y="49"/>
                      <a:pt x="71" y="47"/>
                    </a:cubicBezTo>
                    <a:cubicBezTo>
                      <a:pt x="71" y="47"/>
                      <a:pt x="71" y="46"/>
                      <a:pt x="71" y="45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2" y="41"/>
                      <a:pt x="71" y="39"/>
                      <a:pt x="70" y="38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3" y="34"/>
                      <a:pt x="62" y="34"/>
                      <a:pt x="62" y="33"/>
                    </a:cubicBezTo>
                    <a:cubicBezTo>
                      <a:pt x="62" y="31"/>
                      <a:pt x="62" y="31"/>
                      <a:pt x="62" y="31"/>
                    </a:cubicBezTo>
                    <a:cubicBezTo>
                      <a:pt x="62" y="31"/>
                      <a:pt x="62" y="30"/>
                      <a:pt x="62" y="30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9" y="23"/>
                      <a:pt x="69" y="21"/>
                      <a:pt x="68" y="19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5" y="14"/>
                      <a:pt x="63" y="13"/>
                      <a:pt x="61" y="14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6"/>
                      <a:pt x="53" y="15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4"/>
                      <a:pt x="50" y="13"/>
                      <a:pt x="50" y="13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4"/>
                      <a:pt x="49" y="2"/>
                      <a:pt x="47" y="1"/>
                    </a:cubicBezTo>
                    <a:cubicBezTo>
                      <a:pt x="47" y="1"/>
                      <a:pt x="46" y="1"/>
                      <a:pt x="45" y="1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3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3"/>
                      <a:pt x="21" y="3"/>
                      <a:pt x="19" y="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7"/>
                      <a:pt x="13" y="9"/>
                      <a:pt x="14" y="11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9"/>
                      <a:pt x="15" y="19"/>
                    </a:cubicBezTo>
                    <a:lnTo>
                      <a:pt x="14" y="21"/>
                    </a:lnTo>
                    <a:close/>
                    <a:moveTo>
                      <a:pt x="17" y="24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0"/>
                      <a:pt x="20" y="18"/>
                      <a:pt x="20" y="17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9"/>
                      <a:pt x="17" y="9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8" y="13"/>
                      <a:pt x="29" y="14"/>
                      <a:pt x="31" y="14"/>
                    </a:cubicBezTo>
                    <a:cubicBezTo>
                      <a:pt x="31" y="14"/>
                      <a:pt x="31" y="14"/>
                      <a:pt x="32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7" y="12"/>
                      <a:pt x="38" y="11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2" y="4"/>
                      <a:pt x="42" y="4"/>
                    </a:cubicBezTo>
                    <a:cubicBezTo>
                      <a:pt x="42" y="4"/>
                      <a:pt x="43" y="4"/>
                      <a:pt x="44" y="4"/>
                    </a:cubicBezTo>
                    <a:cubicBezTo>
                      <a:pt x="45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4"/>
                      <a:pt x="47" y="16"/>
                      <a:pt x="48" y="17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2" y="20"/>
                      <a:pt x="54" y="20"/>
                      <a:pt x="55" y="20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2"/>
                      <a:pt x="65" y="22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58" y="28"/>
                      <a:pt x="58" y="30"/>
                      <a:pt x="58" y="32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60" y="37"/>
                      <a:pt x="61" y="38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1"/>
                      <a:pt x="68" y="42"/>
                      <a:pt x="68" y="42"/>
                    </a:cubicBezTo>
                    <a:cubicBezTo>
                      <a:pt x="68" y="42"/>
                      <a:pt x="68" y="43"/>
                      <a:pt x="68" y="44"/>
                    </a:cubicBezTo>
                    <a:cubicBezTo>
                      <a:pt x="67" y="45"/>
                      <a:pt x="67" y="46"/>
                      <a:pt x="67" y="46"/>
                    </a:cubicBezTo>
                    <a:cubicBezTo>
                      <a:pt x="67" y="46"/>
                      <a:pt x="67" y="46"/>
                      <a:pt x="67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46"/>
                      <a:pt x="56" y="47"/>
                      <a:pt x="55" y="48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2" y="52"/>
                      <a:pt x="52" y="54"/>
                      <a:pt x="52" y="55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5" y="62"/>
                      <a:pt x="55" y="63"/>
                      <a:pt x="55" y="63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4" y="59"/>
                      <a:pt x="43" y="58"/>
                      <a:pt x="41" y="58"/>
                    </a:cubicBezTo>
                    <a:cubicBezTo>
                      <a:pt x="41" y="58"/>
                      <a:pt x="41" y="58"/>
                      <a:pt x="40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7" y="59"/>
                      <a:pt x="35" y="60"/>
                      <a:pt x="34" y="61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68"/>
                      <a:pt x="30" y="68"/>
                      <a:pt x="30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7"/>
                      <a:pt x="26" y="67"/>
                      <a:pt x="26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8"/>
                      <a:pt x="25" y="56"/>
                      <a:pt x="24" y="55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1" y="53"/>
                      <a:pt x="19" y="52"/>
                      <a:pt x="18" y="52"/>
                    </a:cubicBezTo>
                    <a:cubicBezTo>
                      <a:pt x="18" y="52"/>
                      <a:pt x="17" y="52"/>
                      <a:pt x="17" y="52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4" y="44"/>
                      <a:pt x="14" y="42"/>
                      <a:pt x="14" y="40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3" y="37"/>
                      <a:pt x="12" y="35"/>
                      <a:pt x="11" y="34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0"/>
                      <a:pt x="4" y="30"/>
                    </a:cubicBezTo>
                    <a:cubicBezTo>
                      <a:pt x="4" y="30"/>
                      <a:pt x="4" y="29"/>
                      <a:pt x="4" y="28"/>
                    </a:cubicBezTo>
                    <a:cubicBezTo>
                      <a:pt x="5" y="27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5" y="26"/>
                      <a:pt x="16" y="25"/>
                      <a:pt x="17" y="2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5" name="Freeform 338">
                <a:extLst>
                  <a:ext uri="{FF2B5EF4-FFF2-40B4-BE49-F238E27FC236}">
                    <a16:creationId xmlns:a16="http://schemas.microsoft.com/office/drawing/2014/main" id="{70054BA0-E814-405D-B617-AC78459D7C42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2165351" y="2230438"/>
                <a:ext cx="53975" cy="55563"/>
              </a:xfrm>
              <a:custGeom>
                <a:avLst/>
                <a:gdLst/>
                <a:ahLst/>
                <a:cxnLst>
                  <a:cxn ang="0">
                    <a:pos x="12" y="24"/>
                  </a:cxn>
                  <a:cxn ang="0">
                    <a:pos x="24" y="12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12" y="24"/>
                  </a:cxn>
                  <a:cxn ang="0">
                    <a:pos x="12" y="4"/>
                  </a:cxn>
                  <a:cxn ang="0">
                    <a:pos x="20" y="12"/>
                  </a:cxn>
                  <a:cxn ang="0">
                    <a:pos x="12" y="20"/>
                  </a:cxn>
                  <a:cxn ang="0">
                    <a:pos x="4" y="12"/>
                  </a:cxn>
                  <a:cxn ang="0">
                    <a:pos x="12" y="4"/>
                  </a:cxn>
                </a:cxnLst>
                <a:rect l="0" t="0" r="0" b="0"/>
                <a:pathLst>
                  <a:path w="24" h="24">
                    <a:moveTo>
                      <a:pt x="12" y="24"/>
                    </a:moveTo>
                    <a:cubicBezTo>
                      <a:pt x="19" y="24"/>
                      <a:pt x="24" y="19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26" name="Group 42">
            <a:extLst>
              <a:ext uri="{FF2B5EF4-FFF2-40B4-BE49-F238E27FC236}">
                <a16:creationId xmlns:a16="http://schemas.microsoft.com/office/drawing/2014/main" id="{2BE57E11-6B0B-437E-97C9-AE8D0538EFCA}"/>
              </a:ext>
            </a:extLst>
          </p:cNvPr>
          <p:cNvGrpSpPr/>
          <p:nvPr/>
        </p:nvGrpSpPr>
        <p:grpSpPr>
          <a:xfrm>
            <a:off x="2093502" y="3637747"/>
            <a:ext cx="359833" cy="330200"/>
            <a:chOff x="1350963" y="2176463"/>
            <a:chExt cx="315913" cy="290513"/>
          </a:xfrm>
          <a:solidFill>
            <a:schemeClr val="bg1"/>
          </a:solidFill>
        </p:grpSpPr>
        <p:sp>
          <p:nvSpPr>
            <p:cNvPr id="27" name="Freeform 339">
              <a:extLst>
                <a:ext uri="{FF2B5EF4-FFF2-40B4-BE49-F238E27FC236}">
                  <a16:creationId xmlns:a16="http://schemas.microsoft.com/office/drawing/2014/main" id="{43DB9227-4803-4C3B-A1CF-361EC723221D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1350963" y="2193925"/>
              <a:ext cx="292100" cy="187325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8" y="0"/>
                </a:cxn>
                <a:cxn ang="0">
                  <a:pos x="106" y="0"/>
                </a:cxn>
                <a:cxn ang="0">
                  <a:pos x="58" y="25"/>
                </a:cxn>
                <a:cxn ang="0">
                  <a:pos x="58" y="28"/>
                </a:cxn>
                <a:cxn ang="0">
                  <a:pos x="58" y="30"/>
                </a:cxn>
                <a:cxn ang="0">
                  <a:pos x="31" y="45"/>
                </a:cxn>
                <a:cxn ang="0">
                  <a:pos x="30" y="48"/>
                </a:cxn>
                <a:cxn ang="0">
                  <a:pos x="31" y="50"/>
                </a:cxn>
                <a:cxn ang="0">
                  <a:pos x="2" y="64"/>
                </a:cxn>
                <a:cxn ang="0">
                  <a:pos x="1" y="67"/>
                </a:cxn>
                <a:cxn ang="0">
                  <a:pos x="7" y="81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40" y="71"/>
                </a:cxn>
                <a:cxn ang="0">
                  <a:pos x="41" y="74"/>
                </a:cxn>
                <a:cxn ang="0">
                  <a:pos x="43" y="75"/>
                </a:cxn>
                <a:cxn ang="0">
                  <a:pos x="43" y="75"/>
                </a:cxn>
                <a:cxn ang="0">
                  <a:pos x="72" y="66"/>
                </a:cxn>
                <a:cxn ang="0">
                  <a:pos x="73" y="69"/>
                </a:cxn>
                <a:cxn ang="0">
                  <a:pos x="75" y="70"/>
                </a:cxn>
                <a:cxn ang="0">
                  <a:pos x="76" y="70"/>
                </a:cxn>
                <a:cxn ang="0">
                  <a:pos x="128" y="54"/>
                </a:cxn>
                <a:cxn ang="0">
                  <a:pos x="129" y="53"/>
                </a:cxn>
                <a:cxn ang="0">
                  <a:pos x="129" y="51"/>
                </a:cxn>
                <a:cxn ang="0">
                  <a:pos x="109" y="1"/>
                </a:cxn>
                <a:cxn ang="0">
                  <a:pos x="10" y="78"/>
                </a:cxn>
                <a:cxn ang="0">
                  <a:pos x="5" y="67"/>
                </a:cxn>
                <a:cxn ang="0">
                  <a:pos x="33" y="54"/>
                </a:cxn>
                <a:cxn ang="0">
                  <a:pos x="38" y="68"/>
                </a:cxn>
                <a:cxn ang="0">
                  <a:pos x="10" y="78"/>
                </a:cxn>
                <a:cxn ang="0">
                  <a:pos x="44" y="70"/>
                </a:cxn>
                <a:cxn ang="0">
                  <a:pos x="43" y="68"/>
                </a:cxn>
                <a:cxn ang="0">
                  <a:pos x="43" y="68"/>
                </a:cxn>
                <a:cxn ang="0">
                  <a:pos x="35" y="50"/>
                </a:cxn>
                <a:cxn ang="0">
                  <a:pos x="35" y="50"/>
                </a:cxn>
                <a:cxn ang="0">
                  <a:pos x="34" y="48"/>
                </a:cxn>
                <a:cxn ang="0">
                  <a:pos x="60" y="34"/>
                </a:cxn>
                <a:cxn ang="0">
                  <a:pos x="69" y="59"/>
                </a:cxn>
                <a:cxn ang="0">
                  <a:pos x="71" y="63"/>
                </a:cxn>
                <a:cxn ang="0">
                  <a:pos x="44" y="70"/>
                </a:cxn>
                <a:cxn ang="0">
                  <a:pos x="76" y="66"/>
                </a:cxn>
                <a:cxn ang="0">
                  <a:pos x="75" y="63"/>
                </a:cxn>
                <a:cxn ang="0">
                  <a:pos x="75" y="63"/>
                </a:cxn>
                <a:cxn ang="0">
                  <a:pos x="73" y="57"/>
                </a:cxn>
                <a:cxn ang="0">
                  <a:pos x="62" y="28"/>
                </a:cxn>
                <a:cxn ang="0">
                  <a:pos x="106" y="5"/>
                </a:cxn>
                <a:cxn ang="0">
                  <a:pos x="124" y="51"/>
                </a:cxn>
                <a:cxn ang="0">
                  <a:pos x="76" y="66"/>
                </a:cxn>
              </a:cxnLst>
              <a:rect l="0" t="0" r="0" b="0"/>
              <a:pathLst>
                <a:path w="129" h="82">
                  <a:moveTo>
                    <a:pt x="109" y="1"/>
                  </a:moveTo>
                  <a:cubicBezTo>
                    <a:pt x="109" y="1"/>
                    <a:pt x="108" y="0"/>
                    <a:pt x="108" y="0"/>
                  </a:cubicBezTo>
                  <a:cubicBezTo>
                    <a:pt x="107" y="0"/>
                    <a:pt x="107" y="0"/>
                    <a:pt x="106" y="0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6"/>
                    <a:pt x="57" y="27"/>
                    <a:pt x="58" y="2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6"/>
                    <a:pt x="30" y="47"/>
                    <a:pt x="30" y="48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1" y="65"/>
                    <a:pt x="0" y="66"/>
                    <a:pt x="1" y="67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2"/>
                    <a:pt x="8" y="82"/>
                    <a:pt x="9" y="82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1" y="74"/>
                    <a:pt x="42" y="75"/>
                    <a:pt x="43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70"/>
                    <a:pt x="74" y="70"/>
                    <a:pt x="75" y="70"/>
                  </a:cubicBezTo>
                  <a:cubicBezTo>
                    <a:pt x="75" y="70"/>
                    <a:pt x="75" y="70"/>
                    <a:pt x="76" y="70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8" y="54"/>
                    <a:pt x="129" y="53"/>
                    <a:pt x="129" y="53"/>
                  </a:cubicBezTo>
                  <a:cubicBezTo>
                    <a:pt x="129" y="52"/>
                    <a:pt x="129" y="52"/>
                    <a:pt x="129" y="51"/>
                  </a:cubicBezTo>
                  <a:lnTo>
                    <a:pt x="109" y="1"/>
                  </a:lnTo>
                  <a:close/>
                  <a:moveTo>
                    <a:pt x="10" y="78"/>
                  </a:moveTo>
                  <a:cubicBezTo>
                    <a:pt x="5" y="67"/>
                    <a:pt x="5" y="67"/>
                    <a:pt x="5" y="67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8" y="68"/>
                    <a:pt x="38" y="68"/>
                    <a:pt x="38" y="68"/>
                  </a:cubicBezTo>
                  <a:lnTo>
                    <a:pt x="10" y="78"/>
                  </a:lnTo>
                  <a:close/>
                  <a:moveTo>
                    <a:pt x="44" y="70"/>
                  </a:moveTo>
                  <a:cubicBezTo>
                    <a:pt x="43" y="68"/>
                    <a:pt x="43" y="68"/>
                    <a:pt x="43" y="68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1" y="63"/>
                    <a:pt x="71" y="63"/>
                    <a:pt x="71" y="63"/>
                  </a:cubicBezTo>
                  <a:lnTo>
                    <a:pt x="44" y="70"/>
                  </a:lnTo>
                  <a:close/>
                  <a:moveTo>
                    <a:pt x="76" y="66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24" y="51"/>
                    <a:pt x="124" y="51"/>
                    <a:pt x="124" y="51"/>
                  </a:cubicBezTo>
                  <a:lnTo>
                    <a:pt x="76" y="66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8" name="Freeform 340">
              <a:extLst>
                <a:ext uri="{FF2B5EF4-FFF2-40B4-BE49-F238E27FC236}">
                  <a16:creationId xmlns:a16="http://schemas.microsoft.com/office/drawing/2014/main" id="{28997B5D-C442-4FF9-934B-99E8C0E98560}"/>
                </a:ext>
              </a:extLst>
            </p:cNvPr>
            <p:cNvSpPr/>
            <p:nvPr/>
          </p:nvSpPr>
          <p:spPr>
            <a:xfrm>
              <a:off x="1603376" y="2176463"/>
              <a:ext cx="63500" cy="144463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1" y="0"/>
                </a:cxn>
                <a:cxn ang="0">
                  <a:pos x="0" y="3"/>
                </a:cxn>
                <a:cxn ang="0">
                  <a:pos x="24" y="63"/>
                </a:cxn>
                <a:cxn ang="0">
                  <a:pos x="26" y="64"/>
                </a:cxn>
                <a:cxn ang="0">
                  <a:pos x="27" y="64"/>
                </a:cxn>
                <a:cxn ang="0">
                  <a:pos x="28" y="61"/>
                </a:cxn>
                <a:cxn ang="0">
                  <a:pos x="4" y="1"/>
                </a:cxn>
              </a:cxnLst>
              <a:rect l="0" t="0" r="0" b="0"/>
              <a:pathLst>
                <a:path w="28" h="64">
                  <a:moveTo>
                    <a:pt x="4" y="1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4" y="64"/>
                    <a:pt x="25" y="64"/>
                    <a:pt x="26" y="64"/>
                  </a:cubicBezTo>
                  <a:cubicBezTo>
                    <a:pt x="26" y="64"/>
                    <a:pt x="27" y="64"/>
                    <a:pt x="27" y="64"/>
                  </a:cubicBezTo>
                  <a:cubicBezTo>
                    <a:pt x="28" y="63"/>
                    <a:pt x="28" y="62"/>
                    <a:pt x="28" y="61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9" name="Freeform 341">
              <a:extLst>
                <a:ext uri="{FF2B5EF4-FFF2-40B4-BE49-F238E27FC236}">
                  <a16:creationId xmlns:a16="http://schemas.microsoft.com/office/drawing/2014/main" id="{35648B36-7230-4E38-BF43-D609C3B35C78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1411288" y="2366963"/>
              <a:ext cx="173038" cy="100013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32" y="0"/>
                </a:cxn>
                <a:cxn ang="0">
                  <a:pos x="24" y="8"/>
                </a:cxn>
                <a:cxn ang="0">
                  <a:pos x="24" y="13"/>
                </a:cxn>
                <a:cxn ang="0">
                  <a:pos x="0" y="41"/>
                </a:cxn>
                <a:cxn ang="0">
                  <a:pos x="1" y="44"/>
                </a:cxn>
                <a:cxn ang="0">
                  <a:pos x="2" y="44"/>
                </a:cxn>
                <a:cxn ang="0">
                  <a:pos x="4" y="43"/>
                </a:cxn>
                <a:cxn ang="0">
                  <a:pos x="27" y="16"/>
                </a:cxn>
                <a:cxn ang="0">
                  <a:pos x="36" y="16"/>
                </a:cxn>
                <a:cxn ang="0">
                  <a:pos x="36" y="42"/>
                </a:cxn>
                <a:cxn ang="0">
                  <a:pos x="38" y="44"/>
                </a:cxn>
                <a:cxn ang="0">
                  <a:pos x="40" y="42"/>
                </a:cxn>
                <a:cxn ang="0">
                  <a:pos x="40" y="16"/>
                </a:cxn>
                <a:cxn ang="0">
                  <a:pos x="49" y="16"/>
                </a:cxn>
                <a:cxn ang="0">
                  <a:pos x="72" y="43"/>
                </a:cxn>
                <a:cxn ang="0">
                  <a:pos x="74" y="44"/>
                </a:cxn>
                <a:cxn ang="0">
                  <a:pos x="75" y="44"/>
                </a:cxn>
                <a:cxn ang="0">
                  <a:pos x="76" y="41"/>
                </a:cxn>
                <a:cxn ang="0">
                  <a:pos x="52" y="13"/>
                </a:cxn>
                <a:cxn ang="0">
                  <a:pos x="52" y="8"/>
                </a:cxn>
                <a:cxn ang="0">
                  <a:pos x="44" y="0"/>
                </a:cxn>
                <a:cxn ang="0">
                  <a:pos x="48" y="12"/>
                </a:cxn>
                <a:cxn ang="0">
                  <a:pos x="28" y="12"/>
                </a:cxn>
                <a:cxn ang="0">
                  <a:pos x="28" y="8"/>
                </a:cxn>
                <a:cxn ang="0">
                  <a:pos x="32" y="4"/>
                </a:cxn>
                <a:cxn ang="0">
                  <a:pos x="44" y="4"/>
                </a:cxn>
                <a:cxn ang="0">
                  <a:pos x="48" y="8"/>
                </a:cxn>
                <a:cxn ang="0">
                  <a:pos x="48" y="12"/>
                </a:cxn>
              </a:cxnLst>
              <a:rect l="0" t="0" r="0" b="0"/>
              <a:pathLst>
                <a:path w="76" h="44">
                  <a:moveTo>
                    <a:pt x="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4" y="3"/>
                    <a:pt x="24" y="8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2"/>
                    <a:pt x="0" y="43"/>
                    <a:pt x="1" y="44"/>
                  </a:cubicBezTo>
                  <a:cubicBezTo>
                    <a:pt x="1" y="44"/>
                    <a:pt x="2" y="44"/>
                    <a:pt x="2" y="44"/>
                  </a:cubicBezTo>
                  <a:cubicBezTo>
                    <a:pt x="3" y="44"/>
                    <a:pt x="3" y="44"/>
                    <a:pt x="4" y="4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3"/>
                    <a:pt x="37" y="44"/>
                    <a:pt x="38" y="44"/>
                  </a:cubicBezTo>
                  <a:cubicBezTo>
                    <a:pt x="39" y="44"/>
                    <a:pt x="40" y="43"/>
                    <a:pt x="40" y="42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3" y="44"/>
                    <a:pt x="73" y="44"/>
                    <a:pt x="74" y="44"/>
                  </a:cubicBezTo>
                  <a:cubicBezTo>
                    <a:pt x="74" y="44"/>
                    <a:pt x="75" y="44"/>
                    <a:pt x="75" y="44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4"/>
                    <a:pt x="48" y="0"/>
                    <a:pt x="44" y="0"/>
                  </a:cubicBezTo>
                  <a:close/>
                  <a:moveTo>
                    <a:pt x="48" y="12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6"/>
                    <a:pt x="30" y="4"/>
                    <a:pt x="32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8" y="6"/>
                    <a:pt x="48" y="8"/>
                  </a:cubicBezTo>
                  <a:lnTo>
                    <a:pt x="48" y="12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30" name="Group 50">
            <a:extLst>
              <a:ext uri="{FF2B5EF4-FFF2-40B4-BE49-F238E27FC236}">
                <a16:creationId xmlns:a16="http://schemas.microsoft.com/office/drawing/2014/main" id="{9ACCAC94-43D6-4B88-9759-21DF97B91568}"/>
              </a:ext>
            </a:extLst>
          </p:cNvPr>
          <p:cNvGrpSpPr/>
          <p:nvPr/>
        </p:nvGrpSpPr>
        <p:grpSpPr>
          <a:xfrm>
            <a:off x="10020419" y="3635632"/>
            <a:ext cx="328083" cy="334433"/>
            <a:chOff x="5327651" y="2173288"/>
            <a:chExt cx="287338" cy="293687"/>
          </a:xfrm>
          <a:solidFill>
            <a:schemeClr val="bg1"/>
          </a:solidFill>
        </p:grpSpPr>
        <p:sp>
          <p:nvSpPr>
            <p:cNvPr id="31" name="Freeform 358">
              <a:extLst>
                <a:ext uri="{FF2B5EF4-FFF2-40B4-BE49-F238E27FC236}">
                  <a16:creationId xmlns:a16="http://schemas.microsoft.com/office/drawing/2014/main" id="{5B00BFCB-9FFE-45B3-89CC-7910918864ED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5327651" y="2173288"/>
              <a:ext cx="287338" cy="171450"/>
            </a:xfrm>
            <a:custGeom>
              <a:avLst/>
              <a:gdLst/>
              <a:ahLst/>
              <a:cxnLst>
                <a:cxn ang="0">
                  <a:pos x="121" y="30"/>
                </a:cxn>
                <a:cxn ang="0">
                  <a:pos x="75" y="4"/>
                </a:cxn>
                <a:cxn ang="0">
                  <a:pos x="52" y="4"/>
                </a:cxn>
                <a:cxn ang="0">
                  <a:pos x="5" y="30"/>
                </a:cxn>
                <a:cxn ang="0">
                  <a:pos x="0" y="38"/>
                </a:cxn>
                <a:cxn ang="0">
                  <a:pos x="5" y="46"/>
                </a:cxn>
                <a:cxn ang="0">
                  <a:pos x="52" y="72"/>
                </a:cxn>
                <a:cxn ang="0">
                  <a:pos x="63" y="75"/>
                </a:cxn>
                <a:cxn ang="0">
                  <a:pos x="75" y="72"/>
                </a:cxn>
                <a:cxn ang="0">
                  <a:pos x="121" y="46"/>
                </a:cxn>
                <a:cxn ang="0">
                  <a:pos x="127" y="38"/>
                </a:cxn>
                <a:cxn ang="0">
                  <a:pos x="121" y="30"/>
                </a:cxn>
                <a:cxn ang="0">
                  <a:pos x="119" y="42"/>
                </a:cxn>
                <a:cxn ang="0">
                  <a:pos x="73" y="68"/>
                </a:cxn>
                <a:cxn ang="0">
                  <a:pos x="54" y="68"/>
                </a:cxn>
                <a:cxn ang="0">
                  <a:pos x="7" y="42"/>
                </a:cxn>
                <a:cxn ang="0">
                  <a:pos x="4" y="38"/>
                </a:cxn>
                <a:cxn ang="0">
                  <a:pos x="7" y="34"/>
                </a:cxn>
                <a:cxn ang="0">
                  <a:pos x="54" y="8"/>
                </a:cxn>
                <a:cxn ang="0">
                  <a:pos x="63" y="6"/>
                </a:cxn>
                <a:cxn ang="0">
                  <a:pos x="73" y="8"/>
                </a:cxn>
                <a:cxn ang="0">
                  <a:pos x="119" y="34"/>
                </a:cxn>
                <a:cxn ang="0">
                  <a:pos x="122" y="38"/>
                </a:cxn>
                <a:cxn ang="0">
                  <a:pos x="119" y="42"/>
                </a:cxn>
              </a:cxnLst>
              <a:rect l="0" t="0" r="0" b="0"/>
              <a:pathLst>
                <a:path w="127" h="75">
                  <a:moveTo>
                    <a:pt x="121" y="30"/>
                  </a:moveTo>
                  <a:cubicBezTo>
                    <a:pt x="75" y="4"/>
                    <a:pt x="75" y="4"/>
                    <a:pt x="75" y="4"/>
                  </a:cubicBezTo>
                  <a:cubicBezTo>
                    <a:pt x="69" y="0"/>
                    <a:pt x="58" y="0"/>
                    <a:pt x="52" y="4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2" y="32"/>
                    <a:pt x="0" y="35"/>
                    <a:pt x="0" y="38"/>
                  </a:cubicBezTo>
                  <a:cubicBezTo>
                    <a:pt x="0" y="41"/>
                    <a:pt x="2" y="44"/>
                    <a:pt x="5" y="46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5" y="74"/>
                    <a:pt x="59" y="75"/>
                    <a:pt x="63" y="75"/>
                  </a:cubicBezTo>
                  <a:cubicBezTo>
                    <a:pt x="68" y="75"/>
                    <a:pt x="72" y="74"/>
                    <a:pt x="75" y="72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5" y="44"/>
                    <a:pt x="127" y="41"/>
                    <a:pt x="127" y="38"/>
                  </a:cubicBezTo>
                  <a:cubicBezTo>
                    <a:pt x="127" y="35"/>
                    <a:pt x="125" y="32"/>
                    <a:pt x="121" y="30"/>
                  </a:cubicBezTo>
                  <a:close/>
                  <a:moveTo>
                    <a:pt x="119" y="42"/>
                  </a:moveTo>
                  <a:cubicBezTo>
                    <a:pt x="73" y="68"/>
                    <a:pt x="73" y="68"/>
                    <a:pt x="73" y="68"/>
                  </a:cubicBezTo>
                  <a:cubicBezTo>
                    <a:pt x="68" y="71"/>
                    <a:pt x="59" y="71"/>
                    <a:pt x="54" y="6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5" y="41"/>
                    <a:pt x="4" y="39"/>
                    <a:pt x="4" y="38"/>
                  </a:cubicBezTo>
                  <a:cubicBezTo>
                    <a:pt x="4" y="36"/>
                    <a:pt x="5" y="35"/>
                    <a:pt x="7" y="34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6" y="6"/>
                    <a:pt x="60" y="6"/>
                    <a:pt x="63" y="6"/>
                  </a:cubicBezTo>
                  <a:cubicBezTo>
                    <a:pt x="67" y="6"/>
                    <a:pt x="70" y="6"/>
                    <a:pt x="73" y="8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21" y="35"/>
                    <a:pt x="122" y="36"/>
                    <a:pt x="122" y="38"/>
                  </a:cubicBezTo>
                  <a:cubicBezTo>
                    <a:pt x="122" y="39"/>
                    <a:pt x="121" y="41"/>
                    <a:pt x="119" y="42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2" name="Freeform 359">
              <a:extLst>
                <a:ext uri="{FF2B5EF4-FFF2-40B4-BE49-F238E27FC236}">
                  <a16:creationId xmlns:a16="http://schemas.microsoft.com/office/drawing/2014/main" id="{24C1FF11-7787-4CB7-9F74-C93D23FAB9E7}"/>
                </a:ext>
              </a:extLst>
            </p:cNvPr>
            <p:cNvSpPr/>
            <p:nvPr/>
          </p:nvSpPr>
          <p:spPr>
            <a:xfrm>
              <a:off x="5327651" y="2303463"/>
              <a:ext cx="287338" cy="101600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118" y="1"/>
                </a:cxn>
                <a:cxn ang="0">
                  <a:pos x="119" y="4"/>
                </a:cxn>
                <a:cxn ang="0">
                  <a:pos x="122" y="8"/>
                </a:cxn>
                <a:cxn ang="0">
                  <a:pos x="119" y="12"/>
                </a:cxn>
                <a:cxn ang="0">
                  <a:pos x="73" y="38"/>
                </a:cxn>
                <a:cxn ang="0">
                  <a:pos x="54" y="38"/>
                </a:cxn>
                <a:cxn ang="0">
                  <a:pos x="7" y="12"/>
                </a:cxn>
                <a:cxn ang="0">
                  <a:pos x="4" y="8"/>
                </a:cxn>
                <a:cxn ang="0">
                  <a:pos x="7" y="4"/>
                </a:cxn>
                <a:cxn ang="0">
                  <a:pos x="8" y="1"/>
                </a:cxn>
                <a:cxn ang="0">
                  <a:pos x="5" y="0"/>
                </a:cxn>
                <a:cxn ang="0">
                  <a:pos x="0" y="8"/>
                </a:cxn>
                <a:cxn ang="0">
                  <a:pos x="5" y="16"/>
                </a:cxn>
                <a:cxn ang="0">
                  <a:pos x="52" y="42"/>
                </a:cxn>
                <a:cxn ang="0">
                  <a:pos x="63" y="45"/>
                </a:cxn>
                <a:cxn ang="0">
                  <a:pos x="75" y="42"/>
                </a:cxn>
                <a:cxn ang="0">
                  <a:pos x="121" y="16"/>
                </a:cxn>
                <a:cxn ang="0">
                  <a:pos x="127" y="8"/>
                </a:cxn>
                <a:cxn ang="0">
                  <a:pos x="121" y="0"/>
                </a:cxn>
              </a:cxnLst>
              <a:rect l="0" t="0" r="0" b="0"/>
              <a:pathLst>
                <a:path w="127" h="45">
                  <a:moveTo>
                    <a:pt x="121" y="0"/>
                  </a:moveTo>
                  <a:cubicBezTo>
                    <a:pt x="120" y="0"/>
                    <a:pt x="119" y="0"/>
                    <a:pt x="118" y="1"/>
                  </a:cubicBezTo>
                  <a:cubicBezTo>
                    <a:pt x="118" y="2"/>
                    <a:pt x="118" y="4"/>
                    <a:pt x="119" y="4"/>
                  </a:cubicBezTo>
                  <a:cubicBezTo>
                    <a:pt x="121" y="5"/>
                    <a:pt x="122" y="7"/>
                    <a:pt x="122" y="8"/>
                  </a:cubicBezTo>
                  <a:cubicBezTo>
                    <a:pt x="122" y="10"/>
                    <a:pt x="121" y="11"/>
                    <a:pt x="119" y="12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68" y="41"/>
                    <a:pt x="59" y="41"/>
                    <a:pt x="54" y="3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1"/>
                    <a:pt x="4" y="10"/>
                    <a:pt x="4" y="8"/>
                  </a:cubicBezTo>
                  <a:cubicBezTo>
                    <a:pt x="4" y="7"/>
                    <a:pt x="5" y="5"/>
                    <a:pt x="7" y="4"/>
                  </a:cubicBezTo>
                  <a:cubicBezTo>
                    <a:pt x="8" y="4"/>
                    <a:pt x="9" y="2"/>
                    <a:pt x="8" y="1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0" y="11"/>
                    <a:pt x="2" y="14"/>
                    <a:pt x="5" y="1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5" y="44"/>
                    <a:pt x="59" y="45"/>
                    <a:pt x="63" y="45"/>
                  </a:cubicBezTo>
                  <a:cubicBezTo>
                    <a:pt x="67" y="45"/>
                    <a:pt x="72" y="44"/>
                    <a:pt x="75" y="42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25" y="14"/>
                    <a:pt x="127" y="11"/>
                    <a:pt x="127" y="8"/>
                  </a:cubicBezTo>
                  <a:cubicBezTo>
                    <a:pt x="127" y="5"/>
                    <a:pt x="125" y="2"/>
                    <a:pt x="121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3" name="Freeform 360">
              <a:extLst>
                <a:ext uri="{FF2B5EF4-FFF2-40B4-BE49-F238E27FC236}">
                  <a16:creationId xmlns:a16="http://schemas.microsoft.com/office/drawing/2014/main" id="{D879B60D-5B02-4B0D-8934-C3E1B5D03F8F}"/>
                </a:ext>
              </a:extLst>
            </p:cNvPr>
            <p:cNvSpPr/>
            <p:nvPr/>
          </p:nvSpPr>
          <p:spPr>
            <a:xfrm>
              <a:off x="5327651" y="2365375"/>
              <a:ext cx="287338" cy="101600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118" y="1"/>
                </a:cxn>
                <a:cxn ang="0">
                  <a:pos x="119" y="4"/>
                </a:cxn>
                <a:cxn ang="0">
                  <a:pos x="122" y="8"/>
                </a:cxn>
                <a:cxn ang="0">
                  <a:pos x="119" y="12"/>
                </a:cxn>
                <a:cxn ang="0">
                  <a:pos x="73" y="38"/>
                </a:cxn>
                <a:cxn ang="0">
                  <a:pos x="54" y="38"/>
                </a:cxn>
                <a:cxn ang="0">
                  <a:pos x="7" y="12"/>
                </a:cxn>
                <a:cxn ang="0">
                  <a:pos x="4" y="8"/>
                </a:cxn>
                <a:cxn ang="0">
                  <a:pos x="7" y="4"/>
                </a:cxn>
                <a:cxn ang="0">
                  <a:pos x="8" y="1"/>
                </a:cxn>
                <a:cxn ang="0">
                  <a:pos x="5" y="0"/>
                </a:cxn>
                <a:cxn ang="0">
                  <a:pos x="0" y="8"/>
                </a:cxn>
                <a:cxn ang="0">
                  <a:pos x="5" y="16"/>
                </a:cxn>
                <a:cxn ang="0">
                  <a:pos x="52" y="42"/>
                </a:cxn>
                <a:cxn ang="0">
                  <a:pos x="63" y="45"/>
                </a:cxn>
                <a:cxn ang="0">
                  <a:pos x="75" y="42"/>
                </a:cxn>
                <a:cxn ang="0">
                  <a:pos x="121" y="16"/>
                </a:cxn>
                <a:cxn ang="0">
                  <a:pos x="127" y="8"/>
                </a:cxn>
                <a:cxn ang="0">
                  <a:pos x="121" y="0"/>
                </a:cxn>
              </a:cxnLst>
              <a:rect l="0" t="0" r="0" b="0"/>
              <a:pathLst>
                <a:path w="127" h="45">
                  <a:moveTo>
                    <a:pt x="121" y="0"/>
                  </a:moveTo>
                  <a:cubicBezTo>
                    <a:pt x="120" y="0"/>
                    <a:pt x="119" y="0"/>
                    <a:pt x="118" y="1"/>
                  </a:cubicBezTo>
                  <a:cubicBezTo>
                    <a:pt x="118" y="2"/>
                    <a:pt x="118" y="3"/>
                    <a:pt x="119" y="4"/>
                  </a:cubicBezTo>
                  <a:cubicBezTo>
                    <a:pt x="121" y="5"/>
                    <a:pt x="122" y="7"/>
                    <a:pt x="122" y="8"/>
                  </a:cubicBezTo>
                  <a:cubicBezTo>
                    <a:pt x="122" y="10"/>
                    <a:pt x="121" y="11"/>
                    <a:pt x="119" y="12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68" y="41"/>
                    <a:pt x="59" y="41"/>
                    <a:pt x="54" y="3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1"/>
                    <a:pt x="4" y="10"/>
                    <a:pt x="4" y="8"/>
                  </a:cubicBezTo>
                  <a:cubicBezTo>
                    <a:pt x="4" y="7"/>
                    <a:pt x="5" y="5"/>
                    <a:pt x="7" y="4"/>
                  </a:cubicBezTo>
                  <a:cubicBezTo>
                    <a:pt x="8" y="3"/>
                    <a:pt x="9" y="2"/>
                    <a:pt x="8" y="1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0" y="11"/>
                    <a:pt x="2" y="14"/>
                    <a:pt x="5" y="1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5" y="44"/>
                    <a:pt x="59" y="45"/>
                    <a:pt x="63" y="45"/>
                  </a:cubicBezTo>
                  <a:cubicBezTo>
                    <a:pt x="67" y="45"/>
                    <a:pt x="72" y="44"/>
                    <a:pt x="75" y="42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25" y="14"/>
                    <a:pt x="127" y="11"/>
                    <a:pt x="127" y="8"/>
                  </a:cubicBezTo>
                  <a:cubicBezTo>
                    <a:pt x="127" y="5"/>
                    <a:pt x="125" y="2"/>
                    <a:pt x="121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34" name="Group 54">
            <a:extLst>
              <a:ext uri="{FF2B5EF4-FFF2-40B4-BE49-F238E27FC236}">
                <a16:creationId xmlns:a16="http://schemas.microsoft.com/office/drawing/2014/main" id="{B3551149-180D-4907-BE2F-BE7751DE3F33}"/>
              </a:ext>
            </a:extLst>
          </p:cNvPr>
          <p:cNvGrpSpPr/>
          <p:nvPr/>
        </p:nvGrpSpPr>
        <p:grpSpPr>
          <a:xfrm>
            <a:off x="8210584" y="3565839"/>
            <a:ext cx="325545" cy="472815"/>
            <a:chOff x="4795838" y="2176463"/>
            <a:chExt cx="200025" cy="290512"/>
          </a:xfrm>
          <a:solidFill>
            <a:schemeClr val="bg1"/>
          </a:solidFill>
        </p:grpSpPr>
        <p:sp>
          <p:nvSpPr>
            <p:cNvPr id="35" name="Freeform 369">
              <a:extLst>
                <a:ext uri="{FF2B5EF4-FFF2-40B4-BE49-F238E27FC236}">
                  <a16:creationId xmlns:a16="http://schemas.microsoft.com/office/drawing/2014/main" id="{FFFBA24B-A2E5-4594-8808-37595D6D4557}"/>
                </a:ext>
              </a:extLst>
            </p:cNvPr>
            <p:cNvSpPr/>
            <p:nvPr/>
          </p:nvSpPr>
          <p:spPr bwMode="auto">
            <a:xfrm>
              <a:off x="4795838" y="2176463"/>
              <a:ext cx="200025" cy="242888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0" y="44"/>
                </a:cxn>
                <a:cxn ang="0">
                  <a:pos x="16" y="77"/>
                </a:cxn>
                <a:cxn ang="0">
                  <a:pos x="16" y="78"/>
                </a:cxn>
                <a:cxn ang="0">
                  <a:pos x="24" y="91"/>
                </a:cxn>
                <a:cxn ang="0">
                  <a:pos x="24" y="93"/>
                </a:cxn>
                <a:cxn ang="0">
                  <a:pos x="24" y="94"/>
                </a:cxn>
                <a:cxn ang="0">
                  <a:pos x="28" y="100"/>
                </a:cxn>
                <a:cxn ang="0">
                  <a:pos x="60" y="107"/>
                </a:cxn>
                <a:cxn ang="0">
                  <a:pos x="60" y="107"/>
                </a:cxn>
                <a:cxn ang="0">
                  <a:pos x="62" y="106"/>
                </a:cxn>
                <a:cxn ang="0">
                  <a:pos x="61" y="103"/>
                </a:cxn>
                <a:cxn ang="0">
                  <a:pos x="29" y="96"/>
                </a:cxn>
                <a:cxn ang="0">
                  <a:pos x="28" y="94"/>
                </a:cxn>
                <a:cxn ang="0">
                  <a:pos x="28" y="93"/>
                </a:cxn>
                <a:cxn ang="0">
                  <a:pos x="28" y="91"/>
                </a:cxn>
                <a:cxn ang="0">
                  <a:pos x="19" y="75"/>
                </a:cxn>
                <a:cxn ang="0">
                  <a:pos x="18" y="74"/>
                </a:cxn>
                <a:cxn ang="0">
                  <a:pos x="4" y="44"/>
                </a:cxn>
                <a:cxn ang="0">
                  <a:pos x="44" y="4"/>
                </a:cxn>
                <a:cxn ang="0">
                  <a:pos x="84" y="44"/>
                </a:cxn>
                <a:cxn ang="0">
                  <a:pos x="70" y="74"/>
                </a:cxn>
                <a:cxn ang="0">
                  <a:pos x="69" y="75"/>
                </a:cxn>
                <a:cxn ang="0">
                  <a:pos x="60" y="91"/>
                </a:cxn>
                <a:cxn ang="0">
                  <a:pos x="60" y="91"/>
                </a:cxn>
                <a:cxn ang="0">
                  <a:pos x="60" y="92"/>
                </a:cxn>
                <a:cxn ang="0">
                  <a:pos x="60" y="92"/>
                </a:cxn>
                <a:cxn ang="0">
                  <a:pos x="59" y="92"/>
                </a:cxn>
                <a:cxn ang="0">
                  <a:pos x="43" y="88"/>
                </a:cxn>
                <a:cxn ang="0">
                  <a:pos x="40" y="90"/>
                </a:cxn>
                <a:cxn ang="0">
                  <a:pos x="42" y="92"/>
                </a:cxn>
                <a:cxn ang="0">
                  <a:pos x="58" y="96"/>
                </a:cxn>
                <a:cxn ang="0">
                  <a:pos x="62" y="95"/>
                </a:cxn>
                <a:cxn ang="0">
                  <a:pos x="64" y="92"/>
                </a:cxn>
                <a:cxn ang="0">
                  <a:pos x="64" y="92"/>
                </a:cxn>
                <a:cxn ang="0">
                  <a:pos x="64" y="91"/>
                </a:cxn>
                <a:cxn ang="0">
                  <a:pos x="64" y="91"/>
                </a:cxn>
                <a:cxn ang="0">
                  <a:pos x="64" y="91"/>
                </a:cxn>
                <a:cxn ang="0">
                  <a:pos x="72" y="78"/>
                </a:cxn>
                <a:cxn ang="0">
                  <a:pos x="72" y="78"/>
                </a:cxn>
                <a:cxn ang="0">
                  <a:pos x="88" y="44"/>
                </a:cxn>
                <a:cxn ang="0">
                  <a:pos x="44" y="0"/>
                </a:cxn>
              </a:cxnLst>
              <a:rect l="0" t="0" r="r" b="b"/>
              <a:pathLst>
                <a:path w="88" h="107">
                  <a:moveTo>
                    <a:pt x="44" y="0"/>
                  </a:moveTo>
                  <a:cubicBezTo>
                    <a:pt x="23" y="0"/>
                    <a:pt x="0" y="17"/>
                    <a:pt x="0" y="44"/>
                  </a:cubicBezTo>
                  <a:cubicBezTo>
                    <a:pt x="0" y="57"/>
                    <a:pt x="5" y="69"/>
                    <a:pt x="16" y="77"/>
                  </a:cubicBezTo>
                  <a:cubicBezTo>
                    <a:pt x="16" y="77"/>
                    <a:pt x="16" y="78"/>
                    <a:pt x="16" y="78"/>
                  </a:cubicBezTo>
                  <a:cubicBezTo>
                    <a:pt x="24" y="86"/>
                    <a:pt x="24" y="87"/>
                    <a:pt x="24" y="91"/>
                  </a:cubicBezTo>
                  <a:cubicBezTo>
                    <a:pt x="24" y="92"/>
                    <a:pt x="24" y="93"/>
                    <a:pt x="24" y="93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24" y="96"/>
                    <a:pt x="24" y="99"/>
                    <a:pt x="28" y="100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7"/>
                    <a:pt x="62" y="106"/>
                    <a:pt x="62" y="106"/>
                  </a:cubicBezTo>
                  <a:cubicBezTo>
                    <a:pt x="63" y="104"/>
                    <a:pt x="62" y="103"/>
                    <a:pt x="61" y="103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8" y="96"/>
                    <a:pt x="28" y="96"/>
                    <a:pt x="28" y="94"/>
                  </a:cubicBezTo>
                  <a:cubicBezTo>
                    <a:pt x="28" y="93"/>
                    <a:pt x="28" y="93"/>
                    <a:pt x="28" y="93"/>
                  </a:cubicBezTo>
                  <a:cubicBezTo>
                    <a:pt x="28" y="93"/>
                    <a:pt x="28" y="93"/>
                    <a:pt x="28" y="91"/>
                  </a:cubicBezTo>
                  <a:cubicBezTo>
                    <a:pt x="28" y="86"/>
                    <a:pt x="27" y="83"/>
                    <a:pt x="19" y="75"/>
                  </a:cubicBezTo>
                  <a:cubicBezTo>
                    <a:pt x="19" y="75"/>
                    <a:pt x="18" y="74"/>
                    <a:pt x="18" y="74"/>
                  </a:cubicBezTo>
                  <a:cubicBezTo>
                    <a:pt x="9" y="66"/>
                    <a:pt x="4" y="56"/>
                    <a:pt x="4" y="44"/>
                  </a:cubicBezTo>
                  <a:cubicBezTo>
                    <a:pt x="4" y="19"/>
                    <a:pt x="25" y="4"/>
                    <a:pt x="44" y="4"/>
                  </a:cubicBezTo>
                  <a:cubicBezTo>
                    <a:pt x="64" y="4"/>
                    <a:pt x="84" y="19"/>
                    <a:pt x="84" y="44"/>
                  </a:cubicBezTo>
                  <a:cubicBezTo>
                    <a:pt x="84" y="60"/>
                    <a:pt x="76" y="69"/>
                    <a:pt x="70" y="74"/>
                  </a:cubicBezTo>
                  <a:cubicBezTo>
                    <a:pt x="70" y="74"/>
                    <a:pt x="70" y="74"/>
                    <a:pt x="69" y="75"/>
                  </a:cubicBezTo>
                  <a:cubicBezTo>
                    <a:pt x="61" y="83"/>
                    <a:pt x="60" y="86"/>
                    <a:pt x="60" y="91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92"/>
                    <a:pt x="59" y="92"/>
                    <a:pt x="59" y="92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2" y="88"/>
                    <a:pt x="41" y="88"/>
                    <a:pt x="40" y="90"/>
                  </a:cubicBezTo>
                  <a:cubicBezTo>
                    <a:pt x="40" y="91"/>
                    <a:pt x="41" y="92"/>
                    <a:pt x="42" y="92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9" y="96"/>
                    <a:pt x="61" y="97"/>
                    <a:pt x="62" y="95"/>
                  </a:cubicBezTo>
                  <a:cubicBezTo>
                    <a:pt x="63" y="95"/>
                    <a:pt x="64" y="94"/>
                    <a:pt x="64" y="92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2"/>
                    <a:pt x="64" y="91"/>
                    <a:pt x="64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87"/>
                    <a:pt x="64" y="86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83" y="69"/>
                    <a:pt x="88" y="58"/>
                    <a:pt x="88" y="44"/>
                  </a:cubicBezTo>
                  <a:cubicBezTo>
                    <a:pt x="88" y="16"/>
                    <a:pt x="66" y="0"/>
                    <a:pt x="44" y="0"/>
                  </a:cubicBez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id-ID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6" name="Freeform 370">
              <a:extLst>
                <a:ext uri="{FF2B5EF4-FFF2-40B4-BE49-F238E27FC236}">
                  <a16:creationId xmlns:a16="http://schemas.microsoft.com/office/drawing/2014/main" id="{76E79FFE-58B0-44FD-9564-8C35E2C7FCED}"/>
                </a:ext>
              </a:extLst>
            </p:cNvPr>
            <p:cNvSpPr/>
            <p:nvPr/>
          </p:nvSpPr>
          <p:spPr bwMode="auto">
            <a:xfrm>
              <a:off x="4856163" y="2419350"/>
              <a:ext cx="80963" cy="25400"/>
            </a:xfrm>
            <a:custGeom>
              <a:avLst/>
              <a:gdLst/>
              <a:ahLst/>
              <a:cxnLst>
                <a:cxn ang="0">
                  <a:pos x="34" y="11"/>
                </a:cxn>
                <a:cxn ang="0">
                  <a:pos x="36" y="9"/>
                </a:cxn>
                <a:cxn ang="0">
                  <a:pos x="34" y="7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2" y="4"/>
                </a:cxn>
                <a:cxn ang="0">
                  <a:pos x="34" y="11"/>
                </a:cxn>
                <a:cxn ang="0">
                  <a:pos x="34" y="11"/>
                </a:cxn>
              </a:cxnLst>
              <a:rect l="0" t="0" r="r" b="b"/>
              <a:pathLst>
                <a:path w="36" h="11">
                  <a:moveTo>
                    <a:pt x="34" y="11"/>
                  </a:moveTo>
                  <a:cubicBezTo>
                    <a:pt x="35" y="11"/>
                    <a:pt x="36" y="10"/>
                    <a:pt x="36" y="9"/>
                  </a:cubicBezTo>
                  <a:cubicBezTo>
                    <a:pt x="36" y="8"/>
                    <a:pt x="36" y="7"/>
                    <a:pt x="34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id-ID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7" name="Freeform 371">
              <a:extLst>
                <a:ext uri="{FF2B5EF4-FFF2-40B4-BE49-F238E27FC236}">
                  <a16:creationId xmlns:a16="http://schemas.microsoft.com/office/drawing/2014/main" id="{4A930209-B5A4-41FE-8B36-EAB7A5EBCDD6}"/>
                </a:ext>
              </a:extLst>
            </p:cNvPr>
            <p:cNvSpPr/>
            <p:nvPr/>
          </p:nvSpPr>
          <p:spPr bwMode="auto">
            <a:xfrm>
              <a:off x="4859338" y="2444750"/>
              <a:ext cx="68263" cy="222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30" y="8"/>
                </a:cxn>
                <a:cxn ang="0">
                  <a:pos x="28" y="6"/>
                </a:cxn>
                <a:cxn ang="0">
                  <a:pos x="2" y="0"/>
                </a:cxn>
              </a:cxnLst>
              <a:rect l="0" t="0" r="r" b="b"/>
              <a:pathLst>
                <a:path w="30" h="10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10"/>
                    <a:pt x="30" y="9"/>
                    <a:pt x="30" y="8"/>
                  </a:cubicBezTo>
                  <a:cubicBezTo>
                    <a:pt x="30" y="7"/>
                    <a:pt x="30" y="6"/>
                    <a:pt x="28" y="6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id-ID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38" name="Group 74">
            <a:extLst>
              <a:ext uri="{FF2B5EF4-FFF2-40B4-BE49-F238E27FC236}">
                <a16:creationId xmlns:a16="http://schemas.microsoft.com/office/drawing/2014/main" id="{A449BD7E-8302-4D52-A85F-90B5E7AD3B90}"/>
              </a:ext>
            </a:extLst>
          </p:cNvPr>
          <p:cNvGrpSpPr/>
          <p:nvPr/>
        </p:nvGrpSpPr>
        <p:grpSpPr>
          <a:xfrm>
            <a:off x="2974036" y="4933148"/>
            <a:ext cx="486833" cy="488951"/>
            <a:chOff x="2139461" y="4327799"/>
            <a:chExt cx="366237" cy="366237"/>
          </a:xfrm>
        </p:grpSpPr>
        <p:sp>
          <p:nvSpPr>
            <p:cNvPr id="39" name="Oval 7">
              <a:extLst>
                <a:ext uri="{FF2B5EF4-FFF2-40B4-BE49-F238E27FC236}">
                  <a16:creationId xmlns:a16="http://schemas.microsoft.com/office/drawing/2014/main" id="{4CE25556-4063-4B39-B7A8-E10088BA2D5A}"/>
                </a:ext>
              </a:extLst>
            </p:cNvPr>
            <p:cNvSpPr/>
            <p:nvPr/>
          </p:nvSpPr>
          <p:spPr>
            <a:xfrm>
              <a:off x="2139461" y="4327799"/>
              <a:ext cx="366237" cy="3662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id-ID" sz="2400">
                <a:solidFill>
                  <a:prstClr val="white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40" name="Group 58">
              <a:extLst>
                <a:ext uri="{FF2B5EF4-FFF2-40B4-BE49-F238E27FC236}">
                  <a16:creationId xmlns:a16="http://schemas.microsoft.com/office/drawing/2014/main" id="{0C057D4E-701B-4922-A798-6DB36BB6CD72}"/>
                </a:ext>
              </a:extLst>
            </p:cNvPr>
            <p:cNvGrpSpPr/>
            <p:nvPr/>
          </p:nvGrpSpPr>
          <p:grpSpPr>
            <a:xfrm>
              <a:off x="2200500" y="4417832"/>
              <a:ext cx="244158" cy="186172"/>
              <a:chOff x="1892301" y="2176463"/>
              <a:chExt cx="381000" cy="290513"/>
            </a:xfrm>
          </p:grpSpPr>
          <p:sp>
            <p:nvSpPr>
              <p:cNvPr id="41" name="Freeform 335">
                <a:extLst>
                  <a:ext uri="{FF2B5EF4-FFF2-40B4-BE49-F238E27FC236}">
                    <a16:creationId xmlns:a16="http://schemas.microsoft.com/office/drawing/2014/main" id="{47A031BF-6199-4631-8F80-20E238A9F466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892301" y="2230438"/>
                <a:ext cx="236538" cy="236538"/>
              </a:xfrm>
              <a:custGeom>
                <a:avLst/>
                <a:gdLst/>
                <a:ahLst/>
                <a:cxnLst>
                  <a:cxn ang="0">
                    <a:pos x="18" y="68"/>
                  </a:cxn>
                  <a:cxn ang="0">
                    <a:pos x="13" y="86"/>
                  </a:cxn>
                  <a:cxn ang="0">
                    <a:pos x="33" y="86"/>
                  </a:cxn>
                  <a:cxn ang="0">
                    <a:pos x="41" y="89"/>
                  </a:cxn>
                  <a:cxn ang="0">
                    <a:pos x="52" y="104"/>
                  </a:cxn>
                  <a:cxn ang="0">
                    <a:pos x="63" y="89"/>
                  </a:cxn>
                  <a:cxn ang="0">
                    <a:pos x="71" y="86"/>
                  </a:cxn>
                  <a:cxn ang="0">
                    <a:pos x="86" y="91"/>
                  </a:cxn>
                  <a:cxn ang="0">
                    <a:pos x="86" y="71"/>
                  </a:cxn>
                  <a:cxn ang="0">
                    <a:pos x="89" y="63"/>
                  </a:cxn>
                  <a:cxn ang="0">
                    <a:pos x="104" y="52"/>
                  </a:cxn>
                  <a:cxn ang="0">
                    <a:pos x="89" y="41"/>
                  </a:cxn>
                  <a:cxn ang="0">
                    <a:pos x="86" y="33"/>
                  </a:cxn>
                  <a:cxn ang="0">
                    <a:pos x="86" y="13"/>
                  </a:cxn>
                  <a:cxn ang="0">
                    <a:pos x="68" y="18"/>
                  </a:cxn>
                  <a:cxn ang="0">
                    <a:pos x="60" y="4"/>
                  </a:cxn>
                  <a:cxn ang="0">
                    <a:pos x="49" y="0"/>
                  </a:cxn>
                  <a:cxn ang="0">
                    <a:pos x="39" y="17"/>
                  </a:cxn>
                  <a:cxn ang="0">
                    <a:pos x="24" y="12"/>
                  </a:cxn>
                  <a:cxn ang="0">
                    <a:pos x="12" y="24"/>
                  </a:cxn>
                  <a:cxn ang="0">
                    <a:pos x="17" y="39"/>
                  </a:cxn>
                  <a:cxn ang="0">
                    <a:pos x="0" y="49"/>
                  </a:cxn>
                  <a:cxn ang="0">
                    <a:pos x="4" y="60"/>
                  </a:cxn>
                  <a:cxn ang="0">
                    <a:pos x="4" y="49"/>
                  </a:cxn>
                  <a:cxn ang="0">
                    <a:pos x="20" y="41"/>
                  </a:cxn>
                  <a:cxn ang="0">
                    <a:pos x="16" y="22"/>
                  </a:cxn>
                  <a:cxn ang="0">
                    <a:pos x="22" y="16"/>
                  </a:cxn>
                  <a:cxn ang="0">
                    <a:pos x="41" y="20"/>
                  </a:cxn>
                  <a:cxn ang="0">
                    <a:pos x="49" y="4"/>
                  </a:cxn>
                  <a:cxn ang="0">
                    <a:pos x="56" y="5"/>
                  </a:cxn>
                  <a:cxn ang="0">
                    <a:pos x="66" y="22"/>
                  </a:cxn>
                  <a:cxn ang="0">
                    <a:pos x="83" y="16"/>
                  </a:cxn>
                  <a:cxn ang="0">
                    <a:pos x="83" y="31"/>
                  </a:cxn>
                  <a:cxn ang="0">
                    <a:pos x="88" y="45"/>
                  </a:cxn>
                  <a:cxn ang="0">
                    <a:pos x="100" y="52"/>
                  </a:cxn>
                  <a:cxn ang="0">
                    <a:pos x="88" y="59"/>
                  </a:cxn>
                  <a:cxn ang="0">
                    <a:pos x="83" y="73"/>
                  </a:cxn>
                  <a:cxn ang="0">
                    <a:pos x="84" y="88"/>
                  </a:cxn>
                  <a:cxn ang="0">
                    <a:pos x="73" y="83"/>
                  </a:cxn>
                  <a:cxn ang="0">
                    <a:pos x="59" y="88"/>
                  </a:cxn>
                  <a:cxn ang="0">
                    <a:pos x="52" y="100"/>
                  </a:cxn>
                  <a:cxn ang="0">
                    <a:pos x="45" y="88"/>
                  </a:cxn>
                  <a:cxn ang="0">
                    <a:pos x="35" y="82"/>
                  </a:cxn>
                  <a:cxn ang="0">
                    <a:pos x="21" y="88"/>
                  </a:cxn>
                  <a:cxn ang="0">
                    <a:pos x="21" y="73"/>
                  </a:cxn>
                  <a:cxn ang="0">
                    <a:pos x="16" y="59"/>
                  </a:cxn>
                  <a:cxn ang="0">
                    <a:pos x="4" y="52"/>
                  </a:cxn>
                </a:cxnLst>
                <a:rect l="0" t="0" r="0" b="0"/>
                <a:pathLst>
                  <a:path w="104" h="104">
                    <a:moveTo>
                      <a:pt x="15" y="63"/>
                    </a:moveTo>
                    <a:cubicBezTo>
                      <a:pt x="15" y="63"/>
                      <a:pt x="16" y="64"/>
                      <a:pt x="17" y="6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9"/>
                      <a:pt x="18" y="70"/>
                      <a:pt x="18" y="71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1" y="82"/>
                      <a:pt x="11" y="85"/>
                      <a:pt x="13" y="86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19" y="92"/>
                      <a:pt x="22" y="93"/>
                      <a:pt x="24" y="92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4" y="86"/>
                      <a:pt x="35" y="86"/>
                      <a:pt x="36" y="86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40" y="88"/>
                      <a:pt x="41" y="89"/>
                      <a:pt x="41" y="89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102"/>
                      <a:pt x="46" y="104"/>
                      <a:pt x="49" y="104"/>
                    </a:cubicBezTo>
                    <a:cubicBezTo>
                      <a:pt x="49" y="104"/>
                      <a:pt x="50" y="104"/>
                      <a:pt x="52" y="104"/>
                    </a:cubicBezTo>
                    <a:cubicBezTo>
                      <a:pt x="54" y="104"/>
                      <a:pt x="55" y="104"/>
                      <a:pt x="55" y="104"/>
                    </a:cubicBezTo>
                    <a:cubicBezTo>
                      <a:pt x="58" y="104"/>
                      <a:pt x="60" y="102"/>
                      <a:pt x="60" y="100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9"/>
                      <a:pt x="64" y="88"/>
                      <a:pt x="65" y="87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9" y="86"/>
                      <a:pt x="70" y="86"/>
                      <a:pt x="71" y="86"/>
                    </a:cubicBezTo>
                    <a:cubicBezTo>
                      <a:pt x="80" y="92"/>
                      <a:pt x="80" y="92"/>
                      <a:pt x="80" y="92"/>
                    </a:cubicBezTo>
                    <a:cubicBezTo>
                      <a:pt x="81" y="92"/>
                      <a:pt x="82" y="92"/>
                      <a:pt x="83" y="92"/>
                    </a:cubicBezTo>
                    <a:cubicBezTo>
                      <a:pt x="84" y="92"/>
                      <a:pt x="85" y="92"/>
                      <a:pt x="86" y="91"/>
                    </a:cubicBezTo>
                    <a:cubicBezTo>
                      <a:pt x="91" y="86"/>
                      <a:pt x="91" y="86"/>
                      <a:pt x="91" y="86"/>
                    </a:cubicBezTo>
                    <a:cubicBezTo>
                      <a:pt x="93" y="85"/>
                      <a:pt x="93" y="82"/>
                      <a:pt x="92" y="80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0"/>
                      <a:pt x="86" y="69"/>
                      <a:pt x="86" y="68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88" y="64"/>
                      <a:pt x="89" y="63"/>
                      <a:pt x="89" y="63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2" y="60"/>
                      <a:pt x="104" y="58"/>
                      <a:pt x="104" y="55"/>
                    </a:cubicBezTo>
                    <a:cubicBezTo>
                      <a:pt x="104" y="55"/>
                      <a:pt x="104" y="54"/>
                      <a:pt x="104" y="52"/>
                    </a:cubicBezTo>
                    <a:cubicBezTo>
                      <a:pt x="104" y="50"/>
                      <a:pt x="104" y="49"/>
                      <a:pt x="104" y="49"/>
                    </a:cubicBezTo>
                    <a:cubicBezTo>
                      <a:pt x="104" y="46"/>
                      <a:pt x="102" y="44"/>
                      <a:pt x="100" y="44"/>
                    </a:cubicBezTo>
                    <a:cubicBezTo>
                      <a:pt x="89" y="41"/>
                      <a:pt x="89" y="41"/>
                      <a:pt x="89" y="41"/>
                    </a:cubicBezTo>
                    <a:cubicBezTo>
                      <a:pt x="89" y="41"/>
                      <a:pt x="88" y="40"/>
                      <a:pt x="87" y="39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35"/>
                      <a:pt x="86" y="34"/>
                      <a:pt x="86" y="33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3" y="22"/>
                      <a:pt x="93" y="20"/>
                      <a:pt x="91" y="18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2" y="11"/>
                      <a:pt x="80" y="12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70" y="18"/>
                      <a:pt x="69" y="18"/>
                      <a:pt x="68" y="18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6"/>
                      <a:pt x="63" y="15"/>
                      <a:pt x="63" y="15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0" y="2"/>
                      <a:pt x="58" y="0"/>
                      <a:pt x="55" y="0"/>
                    </a:cubicBezTo>
                    <a:cubicBezTo>
                      <a:pt x="55" y="0"/>
                      <a:pt x="54" y="0"/>
                      <a:pt x="52" y="0"/>
                    </a:cubicBezTo>
                    <a:cubicBezTo>
                      <a:pt x="50" y="0"/>
                      <a:pt x="49" y="0"/>
                      <a:pt x="49" y="0"/>
                    </a:cubicBezTo>
                    <a:cubicBezTo>
                      <a:pt x="46" y="0"/>
                      <a:pt x="44" y="2"/>
                      <a:pt x="44" y="4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0" y="16"/>
                      <a:pt x="39" y="17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4" y="18"/>
                      <a:pt x="33" y="18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2" y="11"/>
                      <a:pt x="19" y="11"/>
                      <a:pt x="18" y="13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2"/>
                      <a:pt x="12" y="24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4"/>
                      <a:pt x="18" y="35"/>
                      <a:pt x="18" y="3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40"/>
                      <a:pt x="15" y="41"/>
                      <a:pt x="15" y="41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2" y="44"/>
                      <a:pt x="0" y="46"/>
                      <a:pt x="0" y="49"/>
                    </a:cubicBezTo>
                    <a:cubicBezTo>
                      <a:pt x="0" y="49"/>
                      <a:pt x="0" y="50"/>
                      <a:pt x="0" y="52"/>
                    </a:cubicBezTo>
                    <a:cubicBezTo>
                      <a:pt x="0" y="54"/>
                      <a:pt x="0" y="55"/>
                      <a:pt x="0" y="55"/>
                    </a:cubicBezTo>
                    <a:cubicBezTo>
                      <a:pt x="0" y="58"/>
                      <a:pt x="2" y="60"/>
                      <a:pt x="4" y="60"/>
                    </a:cubicBezTo>
                    <a:lnTo>
                      <a:pt x="15" y="63"/>
                    </a:lnTo>
                    <a:close/>
                    <a:moveTo>
                      <a:pt x="4" y="52"/>
                    </a:moveTo>
                    <a:cubicBezTo>
                      <a:pt x="4" y="50"/>
                      <a:pt x="4" y="49"/>
                      <a:pt x="4" y="49"/>
                    </a:cubicBezTo>
                    <a:cubicBezTo>
                      <a:pt x="4" y="48"/>
                      <a:pt x="5" y="48"/>
                      <a:pt x="5" y="48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8" y="45"/>
                      <a:pt x="20" y="43"/>
                      <a:pt x="20" y="41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3" y="36"/>
                      <a:pt x="22" y="33"/>
                      <a:pt x="21" y="31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1"/>
                      <a:pt x="16" y="21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6"/>
                      <a:pt x="22" y="16"/>
                      <a:pt x="22" y="16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22"/>
                      <a:pt x="36" y="23"/>
                      <a:pt x="38" y="22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3" y="20"/>
                      <a:pt x="45" y="18"/>
                      <a:pt x="45" y="16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4"/>
                      <a:pt x="49" y="4"/>
                    </a:cubicBezTo>
                    <a:cubicBezTo>
                      <a:pt x="49" y="4"/>
                      <a:pt x="50" y="4"/>
                      <a:pt x="52" y="4"/>
                    </a:cubicBezTo>
                    <a:cubicBezTo>
                      <a:pt x="54" y="4"/>
                      <a:pt x="55" y="4"/>
                      <a:pt x="55" y="4"/>
                    </a:cubicBezTo>
                    <a:cubicBezTo>
                      <a:pt x="56" y="4"/>
                      <a:pt x="56" y="5"/>
                      <a:pt x="56" y="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8"/>
                      <a:pt x="61" y="20"/>
                      <a:pt x="63" y="20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8" y="23"/>
                      <a:pt x="71" y="22"/>
                      <a:pt x="73" y="21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2" y="16"/>
                      <a:pt x="83" y="16"/>
                      <a:pt x="83" y="16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21"/>
                      <a:pt x="88" y="22"/>
                      <a:pt x="88" y="22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2" y="33"/>
                      <a:pt x="81" y="36"/>
                      <a:pt x="82" y="38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3"/>
                      <a:pt x="86" y="45"/>
                      <a:pt x="88" y="45"/>
                    </a:cubicBezTo>
                    <a:cubicBezTo>
                      <a:pt x="99" y="48"/>
                      <a:pt x="99" y="48"/>
                      <a:pt x="99" y="48"/>
                    </a:cubicBezTo>
                    <a:cubicBezTo>
                      <a:pt x="99" y="48"/>
                      <a:pt x="100" y="48"/>
                      <a:pt x="100" y="49"/>
                    </a:cubicBezTo>
                    <a:cubicBezTo>
                      <a:pt x="100" y="49"/>
                      <a:pt x="100" y="50"/>
                      <a:pt x="100" y="52"/>
                    </a:cubicBezTo>
                    <a:cubicBezTo>
                      <a:pt x="100" y="54"/>
                      <a:pt x="100" y="55"/>
                      <a:pt x="100" y="55"/>
                    </a:cubicBezTo>
                    <a:cubicBezTo>
                      <a:pt x="100" y="56"/>
                      <a:pt x="99" y="56"/>
                      <a:pt x="99" y="56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86" y="59"/>
                      <a:pt x="84" y="61"/>
                      <a:pt x="84" y="63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1" y="68"/>
                      <a:pt x="82" y="71"/>
                      <a:pt x="83" y="73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8" y="83"/>
                      <a:pt x="88" y="83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1" y="82"/>
                      <a:pt x="68" y="81"/>
                      <a:pt x="66" y="82"/>
                    </a:cubicBezTo>
                    <a:cubicBezTo>
                      <a:pt x="63" y="84"/>
                      <a:pt x="63" y="84"/>
                      <a:pt x="63" y="84"/>
                    </a:cubicBezTo>
                    <a:cubicBezTo>
                      <a:pt x="61" y="84"/>
                      <a:pt x="59" y="86"/>
                      <a:pt x="59" y="88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99"/>
                      <a:pt x="56" y="100"/>
                      <a:pt x="55" y="100"/>
                    </a:cubicBezTo>
                    <a:cubicBezTo>
                      <a:pt x="55" y="100"/>
                      <a:pt x="54" y="100"/>
                      <a:pt x="52" y="100"/>
                    </a:cubicBezTo>
                    <a:cubicBezTo>
                      <a:pt x="50" y="100"/>
                      <a:pt x="49" y="100"/>
                      <a:pt x="49" y="100"/>
                    </a:cubicBezTo>
                    <a:cubicBezTo>
                      <a:pt x="48" y="100"/>
                      <a:pt x="48" y="99"/>
                      <a:pt x="48" y="99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45" y="86"/>
                      <a:pt x="43" y="84"/>
                      <a:pt x="41" y="84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7" y="82"/>
                      <a:pt x="36" y="82"/>
                      <a:pt x="35" y="82"/>
                    </a:cubicBezTo>
                    <a:cubicBezTo>
                      <a:pt x="33" y="82"/>
                      <a:pt x="32" y="82"/>
                      <a:pt x="31" y="83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1" y="88"/>
                      <a:pt x="21" y="88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6" y="83"/>
                      <a:pt x="16" y="82"/>
                      <a:pt x="16" y="82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22" y="71"/>
                      <a:pt x="23" y="68"/>
                      <a:pt x="22" y="66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61"/>
                      <a:pt x="18" y="59"/>
                      <a:pt x="16" y="59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6"/>
                      <a:pt x="4" y="56"/>
                      <a:pt x="4" y="55"/>
                    </a:cubicBezTo>
                    <a:cubicBezTo>
                      <a:pt x="4" y="55"/>
                      <a:pt x="4" y="54"/>
                      <a:pt x="4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dirty="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2" name="Freeform 336">
                <a:extLst>
                  <a:ext uri="{FF2B5EF4-FFF2-40B4-BE49-F238E27FC236}">
                    <a16:creationId xmlns:a16="http://schemas.microsoft.com/office/drawing/2014/main" id="{1565C31B-C78B-4076-8413-AF136713F7E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960563" y="2298700"/>
                <a:ext cx="100013" cy="100013"/>
              </a:xfrm>
              <a:custGeom>
                <a:avLst/>
                <a:gdLst/>
                <a:ahLst/>
                <a:cxnLst>
                  <a:cxn ang="0">
                    <a:pos x="22" y="44"/>
                  </a:cxn>
                  <a:cxn ang="0">
                    <a:pos x="44" y="22"/>
                  </a:cxn>
                  <a:cxn ang="0">
                    <a:pos x="22" y="0"/>
                  </a:cxn>
                  <a:cxn ang="0">
                    <a:pos x="0" y="22"/>
                  </a:cxn>
                  <a:cxn ang="0">
                    <a:pos x="22" y="44"/>
                  </a:cxn>
                  <a:cxn ang="0">
                    <a:pos x="22" y="4"/>
                  </a:cxn>
                  <a:cxn ang="0">
                    <a:pos x="40" y="22"/>
                  </a:cxn>
                  <a:cxn ang="0">
                    <a:pos x="22" y="40"/>
                  </a:cxn>
                  <a:cxn ang="0">
                    <a:pos x="4" y="22"/>
                  </a:cxn>
                  <a:cxn ang="0">
                    <a:pos x="22" y="4"/>
                  </a:cxn>
                </a:cxnLst>
                <a:rect l="0" t="0" r="0" b="0"/>
                <a:pathLst>
                  <a:path w="44" h="44">
                    <a:moveTo>
                      <a:pt x="22" y="44"/>
                    </a:move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  <a:moveTo>
                      <a:pt x="22" y="4"/>
                    </a:moveTo>
                    <a:cubicBezTo>
                      <a:pt x="32" y="4"/>
                      <a:pt x="40" y="12"/>
                      <a:pt x="40" y="22"/>
                    </a:cubicBezTo>
                    <a:cubicBezTo>
                      <a:pt x="40" y="32"/>
                      <a:pt x="32" y="40"/>
                      <a:pt x="22" y="40"/>
                    </a:cubicBezTo>
                    <a:cubicBezTo>
                      <a:pt x="12" y="40"/>
                      <a:pt x="4" y="32"/>
                      <a:pt x="4" y="22"/>
                    </a:cubicBezTo>
                    <a:cubicBezTo>
                      <a:pt x="4" y="12"/>
                      <a:pt x="12" y="4"/>
                      <a:pt x="22" y="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3" name="Freeform 337">
                <a:extLst>
                  <a:ext uri="{FF2B5EF4-FFF2-40B4-BE49-F238E27FC236}">
                    <a16:creationId xmlns:a16="http://schemas.microsoft.com/office/drawing/2014/main" id="{5D5A44C1-B9B3-4015-B418-75BE34976C2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2111376" y="2176463"/>
                <a:ext cx="161925" cy="163513"/>
              </a:xfrm>
              <a:custGeom>
                <a:avLst/>
                <a:gdLst/>
                <a:ahLst/>
                <a:cxnLst>
                  <a:cxn ang="0">
                    <a:pos x="5" y="22"/>
                  </a:cxn>
                  <a:cxn ang="0">
                    <a:pos x="0" y="29"/>
                  </a:cxn>
                  <a:cxn ang="0">
                    <a:pos x="10" y="39"/>
                  </a:cxn>
                  <a:cxn ang="0">
                    <a:pos x="4" y="48"/>
                  </a:cxn>
                  <a:cxn ang="0">
                    <a:pos x="11" y="58"/>
                  </a:cxn>
                  <a:cxn ang="0">
                    <a:pos x="21" y="58"/>
                  </a:cxn>
                  <a:cxn ang="0">
                    <a:pos x="25" y="71"/>
                  </a:cxn>
                  <a:cxn ang="0">
                    <a:pos x="30" y="72"/>
                  </a:cxn>
                  <a:cxn ang="0">
                    <a:pos x="39" y="62"/>
                  </a:cxn>
                  <a:cxn ang="0">
                    <a:pos x="48" y="68"/>
                  </a:cxn>
                  <a:cxn ang="0">
                    <a:pos x="58" y="61"/>
                  </a:cxn>
                  <a:cxn ang="0">
                    <a:pos x="58" y="51"/>
                  </a:cxn>
                  <a:cxn ang="0">
                    <a:pos x="71" y="47"/>
                  </a:cxn>
                  <a:cxn ang="0">
                    <a:pos x="70" y="38"/>
                  </a:cxn>
                  <a:cxn ang="0">
                    <a:pos x="62" y="31"/>
                  </a:cxn>
                  <a:cxn ang="0">
                    <a:pos x="68" y="19"/>
                  </a:cxn>
                  <a:cxn ang="0">
                    <a:pos x="54" y="16"/>
                  </a:cxn>
                  <a:cxn ang="0">
                    <a:pos x="50" y="13"/>
                  </a:cxn>
                  <a:cxn ang="0">
                    <a:pos x="45" y="1"/>
                  </a:cxn>
                  <a:cxn ang="0">
                    <a:pos x="38" y="2"/>
                  </a:cxn>
                  <a:cxn ang="0">
                    <a:pos x="31" y="10"/>
                  </a:cxn>
                  <a:cxn ang="0">
                    <a:pos x="19" y="4"/>
                  </a:cxn>
                  <a:cxn ang="0">
                    <a:pos x="16" y="18"/>
                  </a:cxn>
                  <a:cxn ang="0">
                    <a:pos x="17" y="24"/>
                  </a:cxn>
                  <a:cxn ang="0">
                    <a:pos x="17" y="10"/>
                  </a:cxn>
                  <a:cxn ang="0">
                    <a:pos x="22" y="7"/>
                  </a:cxn>
                  <a:cxn ang="0">
                    <a:pos x="32" y="14"/>
                  </a:cxn>
                  <a:cxn ang="0">
                    <a:pos x="41" y="4"/>
                  </a:cxn>
                  <a:cxn ang="0">
                    <a:pos x="46" y="5"/>
                  </a:cxn>
                  <a:cxn ang="0">
                    <a:pos x="48" y="17"/>
                  </a:cxn>
                  <a:cxn ang="0">
                    <a:pos x="62" y="17"/>
                  </a:cxn>
                  <a:cxn ang="0">
                    <a:pos x="65" y="22"/>
                  </a:cxn>
                  <a:cxn ang="0">
                    <a:pos x="58" y="34"/>
                  </a:cxn>
                  <a:cxn ang="0">
                    <a:pos x="68" y="42"/>
                  </a:cxn>
                  <a:cxn ang="0">
                    <a:pos x="67" y="46"/>
                  </a:cxn>
                  <a:cxn ang="0">
                    <a:pos x="53" y="50"/>
                  </a:cxn>
                  <a:cxn ang="0">
                    <a:pos x="55" y="63"/>
                  </a:cxn>
                  <a:cxn ang="0">
                    <a:pos x="45" y="60"/>
                  </a:cxn>
                  <a:cxn ang="0">
                    <a:pos x="38" y="58"/>
                  </a:cxn>
                  <a:cxn ang="0">
                    <a:pos x="30" y="68"/>
                  </a:cxn>
                  <a:cxn ang="0">
                    <a:pos x="26" y="67"/>
                  </a:cxn>
                  <a:cxn ang="0">
                    <a:pos x="24" y="55"/>
                  </a:cxn>
                  <a:cxn ang="0">
                    <a:pos x="17" y="52"/>
                  </a:cxn>
                  <a:cxn ang="0">
                    <a:pos x="7" y="51"/>
                  </a:cxn>
                  <a:cxn ang="0">
                    <a:pos x="14" y="40"/>
                  </a:cxn>
                  <a:cxn ang="0">
                    <a:pos x="4" y="31"/>
                  </a:cxn>
                  <a:cxn ang="0">
                    <a:pos x="5" y="26"/>
                  </a:cxn>
                  <a:cxn ang="0">
                    <a:pos x="17" y="24"/>
                  </a:cxn>
                </a:cxnLst>
                <a:rect l="0" t="0" r="0" b="0"/>
                <a:pathLst>
                  <a:path w="72" h="72">
                    <a:moveTo>
                      <a:pt x="14" y="21"/>
                    </a:moveTo>
                    <a:cubicBezTo>
                      <a:pt x="14" y="22"/>
                      <a:pt x="13" y="22"/>
                      <a:pt x="13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2"/>
                      <a:pt x="2" y="23"/>
                      <a:pt x="1" y="25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1"/>
                      <a:pt x="1" y="33"/>
                      <a:pt x="2" y="34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10" y="38"/>
                      <a:pt x="10" y="39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1"/>
                      <a:pt x="10" y="42"/>
                      <a:pt x="10" y="42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" y="49"/>
                      <a:pt x="3" y="51"/>
                      <a:pt x="4" y="53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7" y="58"/>
                      <a:pt x="9" y="59"/>
                      <a:pt x="11" y="58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9" y="56"/>
                      <a:pt x="19" y="56"/>
                      <a:pt x="19" y="57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2" y="59"/>
                      <a:pt x="22" y="59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2" y="68"/>
                      <a:pt x="23" y="70"/>
                      <a:pt x="25" y="71"/>
                    </a:cubicBezTo>
                    <a:cubicBezTo>
                      <a:pt x="25" y="71"/>
                      <a:pt x="26" y="71"/>
                      <a:pt x="27" y="71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2" y="72"/>
                      <a:pt x="33" y="71"/>
                      <a:pt x="34" y="70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2"/>
                      <a:pt x="39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9" y="69"/>
                      <a:pt x="51" y="69"/>
                      <a:pt x="53" y="6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8" y="65"/>
                      <a:pt x="59" y="63"/>
                      <a:pt x="58" y="61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3"/>
                      <a:pt x="57" y="53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8" y="51"/>
                      <a:pt x="59" y="50"/>
                      <a:pt x="59" y="50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8" y="50"/>
                      <a:pt x="70" y="49"/>
                      <a:pt x="71" y="47"/>
                    </a:cubicBezTo>
                    <a:cubicBezTo>
                      <a:pt x="71" y="47"/>
                      <a:pt x="71" y="46"/>
                      <a:pt x="71" y="45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2" y="41"/>
                      <a:pt x="71" y="39"/>
                      <a:pt x="70" y="38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3" y="34"/>
                      <a:pt x="62" y="34"/>
                      <a:pt x="62" y="33"/>
                    </a:cubicBezTo>
                    <a:cubicBezTo>
                      <a:pt x="62" y="31"/>
                      <a:pt x="62" y="31"/>
                      <a:pt x="62" y="31"/>
                    </a:cubicBezTo>
                    <a:cubicBezTo>
                      <a:pt x="62" y="31"/>
                      <a:pt x="62" y="30"/>
                      <a:pt x="62" y="30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9" y="23"/>
                      <a:pt x="69" y="21"/>
                      <a:pt x="68" y="19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5" y="14"/>
                      <a:pt x="63" y="13"/>
                      <a:pt x="61" y="14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6"/>
                      <a:pt x="53" y="15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4"/>
                      <a:pt x="50" y="13"/>
                      <a:pt x="50" y="13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4"/>
                      <a:pt x="49" y="2"/>
                      <a:pt x="47" y="1"/>
                    </a:cubicBezTo>
                    <a:cubicBezTo>
                      <a:pt x="47" y="1"/>
                      <a:pt x="46" y="1"/>
                      <a:pt x="45" y="1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3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3"/>
                      <a:pt x="21" y="3"/>
                      <a:pt x="19" y="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7"/>
                      <a:pt x="13" y="9"/>
                      <a:pt x="14" y="11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9"/>
                      <a:pt x="15" y="19"/>
                    </a:cubicBezTo>
                    <a:lnTo>
                      <a:pt x="14" y="21"/>
                    </a:lnTo>
                    <a:close/>
                    <a:moveTo>
                      <a:pt x="17" y="24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0"/>
                      <a:pt x="20" y="18"/>
                      <a:pt x="20" y="17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9"/>
                      <a:pt x="17" y="9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8" y="13"/>
                      <a:pt x="29" y="14"/>
                      <a:pt x="31" y="14"/>
                    </a:cubicBezTo>
                    <a:cubicBezTo>
                      <a:pt x="31" y="14"/>
                      <a:pt x="31" y="14"/>
                      <a:pt x="32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7" y="12"/>
                      <a:pt x="38" y="11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2" y="4"/>
                      <a:pt x="42" y="4"/>
                    </a:cubicBezTo>
                    <a:cubicBezTo>
                      <a:pt x="42" y="4"/>
                      <a:pt x="43" y="4"/>
                      <a:pt x="44" y="4"/>
                    </a:cubicBezTo>
                    <a:cubicBezTo>
                      <a:pt x="45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4"/>
                      <a:pt x="47" y="16"/>
                      <a:pt x="48" y="17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2" y="20"/>
                      <a:pt x="54" y="20"/>
                      <a:pt x="55" y="20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2"/>
                      <a:pt x="65" y="22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58" y="28"/>
                      <a:pt x="58" y="30"/>
                      <a:pt x="58" y="32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60" y="37"/>
                      <a:pt x="61" y="38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1"/>
                      <a:pt x="68" y="42"/>
                      <a:pt x="68" y="42"/>
                    </a:cubicBezTo>
                    <a:cubicBezTo>
                      <a:pt x="68" y="42"/>
                      <a:pt x="68" y="43"/>
                      <a:pt x="68" y="44"/>
                    </a:cubicBezTo>
                    <a:cubicBezTo>
                      <a:pt x="67" y="45"/>
                      <a:pt x="67" y="46"/>
                      <a:pt x="67" y="46"/>
                    </a:cubicBezTo>
                    <a:cubicBezTo>
                      <a:pt x="67" y="46"/>
                      <a:pt x="67" y="46"/>
                      <a:pt x="67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46"/>
                      <a:pt x="56" y="47"/>
                      <a:pt x="55" y="48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2" y="52"/>
                      <a:pt x="52" y="54"/>
                      <a:pt x="52" y="55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5" y="62"/>
                      <a:pt x="55" y="63"/>
                      <a:pt x="55" y="63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4" y="59"/>
                      <a:pt x="43" y="58"/>
                      <a:pt x="41" y="58"/>
                    </a:cubicBezTo>
                    <a:cubicBezTo>
                      <a:pt x="41" y="58"/>
                      <a:pt x="41" y="58"/>
                      <a:pt x="40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7" y="59"/>
                      <a:pt x="35" y="60"/>
                      <a:pt x="34" y="61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68"/>
                      <a:pt x="30" y="68"/>
                      <a:pt x="30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7"/>
                      <a:pt x="26" y="67"/>
                      <a:pt x="26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8"/>
                      <a:pt x="25" y="56"/>
                      <a:pt x="24" y="55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1" y="53"/>
                      <a:pt x="19" y="52"/>
                      <a:pt x="18" y="52"/>
                    </a:cubicBezTo>
                    <a:cubicBezTo>
                      <a:pt x="18" y="52"/>
                      <a:pt x="17" y="52"/>
                      <a:pt x="17" y="52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4" y="44"/>
                      <a:pt x="14" y="42"/>
                      <a:pt x="14" y="40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3" y="37"/>
                      <a:pt x="12" y="35"/>
                      <a:pt x="11" y="34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0"/>
                      <a:pt x="4" y="30"/>
                    </a:cubicBezTo>
                    <a:cubicBezTo>
                      <a:pt x="4" y="30"/>
                      <a:pt x="4" y="29"/>
                      <a:pt x="4" y="28"/>
                    </a:cubicBezTo>
                    <a:cubicBezTo>
                      <a:pt x="5" y="27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5" y="26"/>
                      <a:pt x="16" y="25"/>
                      <a:pt x="17" y="2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4" name="Freeform 338">
                <a:extLst>
                  <a:ext uri="{FF2B5EF4-FFF2-40B4-BE49-F238E27FC236}">
                    <a16:creationId xmlns:a16="http://schemas.microsoft.com/office/drawing/2014/main" id="{215FBF1A-6156-4EBF-8707-0D94DE9A9C63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2165351" y="2230438"/>
                <a:ext cx="53975" cy="55563"/>
              </a:xfrm>
              <a:custGeom>
                <a:avLst/>
                <a:gdLst/>
                <a:ahLst/>
                <a:cxnLst>
                  <a:cxn ang="0">
                    <a:pos x="12" y="24"/>
                  </a:cxn>
                  <a:cxn ang="0">
                    <a:pos x="24" y="12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12" y="24"/>
                  </a:cxn>
                  <a:cxn ang="0">
                    <a:pos x="12" y="4"/>
                  </a:cxn>
                  <a:cxn ang="0">
                    <a:pos x="20" y="12"/>
                  </a:cxn>
                  <a:cxn ang="0">
                    <a:pos x="12" y="20"/>
                  </a:cxn>
                  <a:cxn ang="0">
                    <a:pos x="4" y="12"/>
                  </a:cxn>
                  <a:cxn ang="0">
                    <a:pos x="12" y="4"/>
                  </a:cxn>
                </a:cxnLst>
                <a:rect l="0" t="0" r="0" b="0"/>
                <a:pathLst>
                  <a:path w="24" h="24">
                    <a:moveTo>
                      <a:pt x="12" y="24"/>
                    </a:moveTo>
                    <a:cubicBezTo>
                      <a:pt x="19" y="24"/>
                      <a:pt x="24" y="19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45" name="Group 78">
            <a:extLst>
              <a:ext uri="{FF2B5EF4-FFF2-40B4-BE49-F238E27FC236}">
                <a16:creationId xmlns:a16="http://schemas.microsoft.com/office/drawing/2014/main" id="{D2A92DDB-08C6-48C6-ACEC-E2844E64904D}"/>
              </a:ext>
            </a:extLst>
          </p:cNvPr>
          <p:cNvGrpSpPr/>
          <p:nvPr/>
        </p:nvGrpSpPr>
        <p:grpSpPr>
          <a:xfrm>
            <a:off x="7156569" y="5106715"/>
            <a:ext cx="488951" cy="488951"/>
            <a:chOff x="5276894" y="4458017"/>
            <a:chExt cx="366237" cy="366237"/>
          </a:xfrm>
        </p:grpSpPr>
        <p:sp>
          <p:nvSpPr>
            <p:cNvPr id="46" name="Oval 18">
              <a:extLst>
                <a:ext uri="{FF2B5EF4-FFF2-40B4-BE49-F238E27FC236}">
                  <a16:creationId xmlns:a16="http://schemas.microsoft.com/office/drawing/2014/main" id="{48D1AD58-E5EC-4C7B-AF9F-0984C7A30259}"/>
                </a:ext>
              </a:extLst>
            </p:cNvPr>
            <p:cNvSpPr/>
            <p:nvPr/>
          </p:nvSpPr>
          <p:spPr>
            <a:xfrm>
              <a:off x="5276894" y="4458017"/>
              <a:ext cx="366237" cy="3662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id-ID" sz="2400">
                <a:solidFill>
                  <a:prstClr val="white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47" name="Group 63">
              <a:extLst>
                <a:ext uri="{FF2B5EF4-FFF2-40B4-BE49-F238E27FC236}">
                  <a16:creationId xmlns:a16="http://schemas.microsoft.com/office/drawing/2014/main" id="{AAB1C5D2-0A33-473F-8AC8-2D6DDF346463}"/>
                </a:ext>
              </a:extLst>
            </p:cNvPr>
            <p:cNvGrpSpPr/>
            <p:nvPr/>
          </p:nvGrpSpPr>
          <p:grpSpPr>
            <a:xfrm>
              <a:off x="5337934" y="4548050"/>
              <a:ext cx="244158" cy="186172"/>
              <a:chOff x="1892301" y="2176463"/>
              <a:chExt cx="381000" cy="290513"/>
            </a:xfrm>
          </p:grpSpPr>
          <p:sp>
            <p:nvSpPr>
              <p:cNvPr id="48" name="Freeform 335">
                <a:extLst>
                  <a:ext uri="{FF2B5EF4-FFF2-40B4-BE49-F238E27FC236}">
                    <a16:creationId xmlns:a16="http://schemas.microsoft.com/office/drawing/2014/main" id="{1EDE41E3-F7EE-442D-AE6C-18BDE54DA17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892301" y="2230438"/>
                <a:ext cx="236538" cy="236538"/>
              </a:xfrm>
              <a:custGeom>
                <a:avLst/>
                <a:gdLst/>
                <a:ahLst/>
                <a:cxnLst>
                  <a:cxn ang="0">
                    <a:pos x="18" y="68"/>
                  </a:cxn>
                  <a:cxn ang="0">
                    <a:pos x="13" y="86"/>
                  </a:cxn>
                  <a:cxn ang="0">
                    <a:pos x="33" y="86"/>
                  </a:cxn>
                  <a:cxn ang="0">
                    <a:pos x="41" y="89"/>
                  </a:cxn>
                  <a:cxn ang="0">
                    <a:pos x="52" y="104"/>
                  </a:cxn>
                  <a:cxn ang="0">
                    <a:pos x="63" y="89"/>
                  </a:cxn>
                  <a:cxn ang="0">
                    <a:pos x="71" y="86"/>
                  </a:cxn>
                  <a:cxn ang="0">
                    <a:pos x="86" y="91"/>
                  </a:cxn>
                  <a:cxn ang="0">
                    <a:pos x="86" y="71"/>
                  </a:cxn>
                  <a:cxn ang="0">
                    <a:pos x="89" y="63"/>
                  </a:cxn>
                  <a:cxn ang="0">
                    <a:pos x="104" y="52"/>
                  </a:cxn>
                  <a:cxn ang="0">
                    <a:pos x="89" y="41"/>
                  </a:cxn>
                  <a:cxn ang="0">
                    <a:pos x="86" y="33"/>
                  </a:cxn>
                  <a:cxn ang="0">
                    <a:pos x="86" y="13"/>
                  </a:cxn>
                  <a:cxn ang="0">
                    <a:pos x="68" y="18"/>
                  </a:cxn>
                  <a:cxn ang="0">
                    <a:pos x="60" y="4"/>
                  </a:cxn>
                  <a:cxn ang="0">
                    <a:pos x="49" y="0"/>
                  </a:cxn>
                  <a:cxn ang="0">
                    <a:pos x="39" y="17"/>
                  </a:cxn>
                  <a:cxn ang="0">
                    <a:pos x="24" y="12"/>
                  </a:cxn>
                  <a:cxn ang="0">
                    <a:pos x="12" y="24"/>
                  </a:cxn>
                  <a:cxn ang="0">
                    <a:pos x="17" y="39"/>
                  </a:cxn>
                  <a:cxn ang="0">
                    <a:pos x="0" y="49"/>
                  </a:cxn>
                  <a:cxn ang="0">
                    <a:pos x="4" y="60"/>
                  </a:cxn>
                  <a:cxn ang="0">
                    <a:pos x="4" y="49"/>
                  </a:cxn>
                  <a:cxn ang="0">
                    <a:pos x="20" y="41"/>
                  </a:cxn>
                  <a:cxn ang="0">
                    <a:pos x="16" y="22"/>
                  </a:cxn>
                  <a:cxn ang="0">
                    <a:pos x="22" y="16"/>
                  </a:cxn>
                  <a:cxn ang="0">
                    <a:pos x="41" y="20"/>
                  </a:cxn>
                  <a:cxn ang="0">
                    <a:pos x="49" y="4"/>
                  </a:cxn>
                  <a:cxn ang="0">
                    <a:pos x="56" y="5"/>
                  </a:cxn>
                  <a:cxn ang="0">
                    <a:pos x="66" y="22"/>
                  </a:cxn>
                  <a:cxn ang="0">
                    <a:pos x="83" y="16"/>
                  </a:cxn>
                  <a:cxn ang="0">
                    <a:pos x="83" y="31"/>
                  </a:cxn>
                  <a:cxn ang="0">
                    <a:pos x="88" y="45"/>
                  </a:cxn>
                  <a:cxn ang="0">
                    <a:pos x="100" y="52"/>
                  </a:cxn>
                  <a:cxn ang="0">
                    <a:pos x="88" y="59"/>
                  </a:cxn>
                  <a:cxn ang="0">
                    <a:pos x="83" y="73"/>
                  </a:cxn>
                  <a:cxn ang="0">
                    <a:pos x="84" y="88"/>
                  </a:cxn>
                  <a:cxn ang="0">
                    <a:pos x="73" y="83"/>
                  </a:cxn>
                  <a:cxn ang="0">
                    <a:pos x="59" y="88"/>
                  </a:cxn>
                  <a:cxn ang="0">
                    <a:pos x="52" y="100"/>
                  </a:cxn>
                  <a:cxn ang="0">
                    <a:pos x="45" y="88"/>
                  </a:cxn>
                  <a:cxn ang="0">
                    <a:pos x="35" y="82"/>
                  </a:cxn>
                  <a:cxn ang="0">
                    <a:pos x="21" y="88"/>
                  </a:cxn>
                  <a:cxn ang="0">
                    <a:pos x="21" y="73"/>
                  </a:cxn>
                  <a:cxn ang="0">
                    <a:pos x="16" y="59"/>
                  </a:cxn>
                  <a:cxn ang="0">
                    <a:pos x="4" y="52"/>
                  </a:cxn>
                </a:cxnLst>
                <a:rect l="0" t="0" r="0" b="0"/>
                <a:pathLst>
                  <a:path w="104" h="104">
                    <a:moveTo>
                      <a:pt x="15" y="63"/>
                    </a:moveTo>
                    <a:cubicBezTo>
                      <a:pt x="15" y="63"/>
                      <a:pt x="16" y="64"/>
                      <a:pt x="17" y="6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9"/>
                      <a:pt x="18" y="70"/>
                      <a:pt x="18" y="71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1" y="82"/>
                      <a:pt x="11" y="85"/>
                      <a:pt x="13" y="86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19" y="92"/>
                      <a:pt x="22" y="93"/>
                      <a:pt x="24" y="92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4" y="86"/>
                      <a:pt x="35" y="86"/>
                      <a:pt x="36" y="86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40" y="88"/>
                      <a:pt x="41" y="89"/>
                      <a:pt x="41" y="89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102"/>
                      <a:pt x="46" y="104"/>
                      <a:pt x="49" y="104"/>
                    </a:cubicBezTo>
                    <a:cubicBezTo>
                      <a:pt x="49" y="104"/>
                      <a:pt x="50" y="104"/>
                      <a:pt x="52" y="104"/>
                    </a:cubicBezTo>
                    <a:cubicBezTo>
                      <a:pt x="54" y="104"/>
                      <a:pt x="55" y="104"/>
                      <a:pt x="55" y="104"/>
                    </a:cubicBezTo>
                    <a:cubicBezTo>
                      <a:pt x="58" y="104"/>
                      <a:pt x="60" y="102"/>
                      <a:pt x="60" y="100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9"/>
                      <a:pt x="64" y="88"/>
                      <a:pt x="65" y="87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9" y="86"/>
                      <a:pt x="70" y="86"/>
                      <a:pt x="71" y="86"/>
                    </a:cubicBezTo>
                    <a:cubicBezTo>
                      <a:pt x="80" y="92"/>
                      <a:pt x="80" y="92"/>
                      <a:pt x="80" y="92"/>
                    </a:cubicBezTo>
                    <a:cubicBezTo>
                      <a:pt x="81" y="92"/>
                      <a:pt x="82" y="92"/>
                      <a:pt x="83" y="92"/>
                    </a:cubicBezTo>
                    <a:cubicBezTo>
                      <a:pt x="84" y="92"/>
                      <a:pt x="85" y="92"/>
                      <a:pt x="86" y="91"/>
                    </a:cubicBezTo>
                    <a:cubicBezTo>
                      <a:pt x="91" y="86"/>
                      <a:pt x="91" y="86"/>
                      <a:pt x="91" y="86"/>
                    </a:cubicBezTo>
                    <a:cubicBezTo>
                      <a:pt x="93" y="85"/>
                      <a:pt x="93" y="82"/>
                      <a:pt x="92" y="80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0"/>
                      <a:pt x="86" y="69"/>
                      <a:pt x="86" y="68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88" y="64"/>
                      <a:pt x="89" y="63"/>
                      <a:pt x="89" y="63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2" y="60"/>
                      <a:pt x="104" y="58"/>
                      <a:pt x="104" y="55"/>
                    </a:cubicBezTo>
                    <a:cubicBezTo>
                      <a:pt x="104" y="55"/>
                      <a:pt x="104" y="54"/>
                      <a:pt x="104" y="52"/>
                    </a:cubicBezTo>
                    <a:cubicBezTo>
                      <a:pt x="104" y="50"/>
                      <a:pt x="104" y="49"/>
                      <a:pt x="104" y="49"/>
                    </a:cubicBezTo>
                    <a:cubicBezTo>
                      <a:pt x="104" y="46"/>
                      <a:pt x="102" y="44"/>
                      <a:pt x="100" y="44"/>
                    </a:cubicBezTo>
                    <a:cubicBezTo>
                      <a:pt x="89" y="41"/>
                      <a:pt x="89" y="41"/>
                      <a:pt x="89" y="41"/>
                    </a:cubicBezTo>
                    <a:cubicBezTo>
                      <a:pt x="89" y="41"/>
                      <a:pt x="88" y="40"/>
                      <a:pt x="87" y="39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35"/>
                      <a:pt x="86" y="34"/>
                      <a:pt x="86" y="33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3" y="22"/>
                      <a:pt x="93" y="20"/>
                      <a:pt x="91" y="18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2" y="11"/>
                      <a:pt x="80" y="12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70" y="18"/>
                      <a:pt x="69" y="18"/>
                      <a:pt x="68" y="18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6"/>
                      <a:pt x="63" y="15"/>
                      <a:pt x="63" y="15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0" y="2"/>
                      <a:pt x="58" y="0"/>
                      <a:pt x="55" y="0"/>
                    </a:cubicBezTo>
                    <a:cubicBezTo>
                      <a:pt x="55" y="0"/>
                      <a:pt x="54" y="0"/>
                      <a:pt x="52" y="0"/>
                    </a:cubicBezTo>
                    <a:cubicBezTo>
                      <a:pt x="50" y="0"/>
                      <a:pt x="49" y="0"/>
                      <a:pt x="49" y="0"/>
                    </a:cubicBezTo>
                    <a:cubicBezTo>
                      <a:pt x="46" y="0"/>
                      <a:pt x="44" y="2"/>
                      <a:pt x="44" y="4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0" y="16"/>
                      <a:pt x="39" y="17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4" y="18"/>
                      <a:pt x="33" y="18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2" y="11"/>
                      <a:pt x="19" y="11"/>
                      <a:pt x="18" y="13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2"/>
                      <a:pt x="12" y="24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4"/>
                      <a:pt x="18" y="35"/>
                      <a:pt x="18" y="3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40"/>
                      <a:pt x="15" y="41"/>
                      <a:pt x="15" y="41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2" y="44"/>
                      <a:pt x="0" y="46"/>
                      <a:pt x="0" y="49"/>
                    </a:cubicBezTo>
                    <a:cubicBezTo>
                      <a:pt x="0" y="49"/>
                      <a:pt x="0" y="50"/>
                      <a:pt x="0" y="52"/>
                    </a:cubicBezTo>
                    <a:cubicBezTo>
                      <a:pt x="0" y="54"/>
                      <a:pt x="0" y="55"/>
                      <a:pt x="0" y="55"/>
                    </a:cubicBezTo>
                    <a:cubicBezTo>
                      <a:pt x="0" y="58"/>
                      <a:pt x="2" y="60"/>
                      <a:pt x="4" y="60"/>
                    </a:cubicBezTo>
                    <a:lnTo>
                      <a:pt x="15" y="63"/>
                    </a:lnTo>
                    <a:close/>
                    <a:moveTo>
                      <a:pt x="4" y="52"/>
                    </a:moveTo>
                    <a:cubicBezTo>
                      <a:pt x="4" y="50"/>
                      <a:pt x="4" y="49"/>
                      <a:pt x="4" y="49"/>
                    </a:cubicBezTo>
                    <a:cubicBezTo>
                      <a:pt x="4" y="48"/>
                      <a:pt x="5" y="48"/>
                      <a:pt x="5" y="48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8" y="45"/>
                      <a:pt x="20" y="43"/>
                      <a:pt x="20" y="41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3" y="36"/>
                      <a:pt x="22" y="33"/>
                      <a:pt x="21" y="31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1"/>
                      <a:pt x="16" y="21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6"/>
                      <a:pt x="22" y="16"/>
                      <a:pt x="22" y="16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22"/>
                      <a:pt x="36" y="23"/>
                      <a:pt x="38" y="22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3" y="20"/>
                      <a:pt x="45" y="18"/>
                      <a:pt x="45" y="16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4"/>
                      <a:pt x="49" y="4"/>
                    </a:cubicBezTo>
                    <a:cubicBezTo>
                      <a:pt x="49" y="4"/>
                      <a:pt x="50" y="4"/>
                      <a:pt x="52" y="4"/>
                    </a:cubicBezTo>
                    <a:cubicBezTo>
                      <a:pt x="54" y="4"/>
                      <a:pt x="55" y="4"/>
                      <a:pt x="55" y="4"/>
                    </a:cubicBezTo>
                    <a:cubicBezTo>
                      <a:pt x="56" y="4"/>
                      <a:pt x="56" y="5"/>
                      <a:pt x="56" y="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8"/>
                      <a:pt x="61" y="20"/>
                      <a:pt x="63" y="20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8" y="23"/>
                      <a:pt x="71" y="22"/>
                      <a:pt x="73" y="21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2" y="16"/>
                      <a:pt x="83" y="16"/>
                      <a:pt x="83" y="16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21"/>
                      <a:pt x="88" y="22"/>
                      <a:pt x="88" y="22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2" y="33"/>
                      <a:pt x="81" y="36"/>
                      <a:pt x="82" y="38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3"/>
                      <a:pt x="86" y="45"/>
                      <a:pt x="88" y="45"/>
                    </a:cubicBezTo>
                    <a:cubicBezTo>
                      <a:pt x="99" y="48"/>
                      <a:pt x="99" y="48"/>
                      <a:pt x="99" y="48"/>
                    </a:cubicBezTo>
                    <a:cubicBezTo>
                      <a:pt x="99" y="48"/>
                      <a:pt x="100" y="48"/>
                      <a:pt x="100" y="49"/>
                    </a:cubicBezTo>
                    <a:cubicBezTo>
                      <a:pt x="100" y="49"/>
                      <a:pt x="100" y="50"/>
                      <a:pt x="100" y="52"/>
                    </a:cubicBezTo>
                    <a:cubicBezTo>
                      <a:pt x="100" y="54"/>
                      <a:pt x="100" y="55"/>
                      <a:pt x="100" y="55"/>
                    </a:cubicBezTo>
                    <a:cubicBezTo>
                      <a:pt x="100" y="56"/>
                      <a:pt x="99" y="56"/>
                      <a:pt x="99" y="56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86" y="59"/>
                      <a:pt x="84" y="61"/>
                      <a:pt x="84" y="63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1" y="68"/>
                      <a:pt x="82" y="71"/>
                      <a:pt x="83" y="73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8" y="83"/>
                      <a:pt x="88" y="83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1" y="82"/>
                      <a:pt x="68" y="81"/>
                      <a:pt x="66" y="82"/>
                    </a:cubicBezTo>
                    <a:cubicBezTo>
                      <a:pt x="63" y="84"/>
                      <a:pt x="63" y="84"/>
                      <a:pt x="63" y="84"/>
                    </a:cubicBezTo>
                    <a:cubicBezTo>
                      <a:pt x="61" y="84"/>
                      <a:pt x="59" y="86"/>
                      <a:pt x="59" y="88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99"/>
                      <a:pt x="56" y="100"/>
                      <a:pt x="55" y="100"/>
                    </a:cubicBezTo>
                    <a:cubicBezTo>
                      <a:pt x="55" y="100"/>
                      <a:pt x="54" y="100"/>
                      <a:pt x="52" y="100"/>
                    </a:cubicBezTo>
                    <a:cubicBezTo>
                      <a:pt x="50" y="100"/>
                      <a:pt x="49" y="100"/>
                      <a:pt x="49" y="100"/>
                    </a:cubicBezTo>
                    <a:cubicBezTo>
                      <a:pt x="48" y="100"/>
                      <a:pt x="48" y="99"/>
                      <a:pt x="48" y="99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45" y="86"/>
                      <a:pt x="43" y="84"/>
                      <a:pt x="41" y="84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7" y="82"/>
                      <a:pt x="36" y="82"/>
                      <a:pt x="35" y="82"/>
                    </a:cubicBezTo>
                    <a:cubicBezTo>
                      <a:pt x="33" y="82"/>
                      <a:pt x="32" y="82"/>
                      <a:pt x="31" y="83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1" y="88"/>
                      <a:pt x="21" y="88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6" y="83"/>
                      <a:pt x="16" y="82"/>
                      <a:pt x="16" y="82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22" y="71"/>
                      <a:pt x="23" y="68"/>
                      <a:pt x="22" y="66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61"/>
                      <a:pt x="18" y="59"/>
                      <a:pt x="16" y="59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6"/>
                      <a:pt x="4" y="56"/>
                      <a:pt x="4" y="55"/>
                    </a:cubicBezTo>
                    <a:cubicBezTo>
                      <a:pt x="4" y="55"/>
                      <a:pt x="4" y="54"/>
                      <a:pt x="4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9" name="Freeform 336">
                <a:extLst>
                  <a:ext uri="{FF2B5EF4-FFF2-40B4-BE49-F238E27FC236}">
                    <a16:creationId xmlns:a16="http://schemas.microsoft.com/office/drawing/2014/main" id="{A8C2DCB9-960F-44F1-8FB8-2FA1DA6A0EB9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960563" y="2298700"/>
                <a:ext cx="100013" cy="100013"/>
              </a:xfrm>
              <a:custGeom>
                <a:avLst/>
                <a:gdLst/>
                <a:ahLst/>
                <a:cxnLst>
                  <a:cxn ang="0">
                    <a:pos x="22" y="44"/>
                  </a:cxn>
                  <a:cxn ang="0">
                    <a:pos x="44" y="22"/>
                  </a:cxn>
                  <a:cxn ang="0">
                    <a:pos x="22" y="0"/>
                  </a:cxn>
                  <a:cxn ang="0">
                    <a:pos x="0" y="22"/>
                  </a:cxn>
                  <a:cxn ang="0">
                    <a:pos x="22" y="44"/>
                  </a:cxn>
                  <a:cxn ang="0">
                    <a:pos x="22" y="4"/>
                  </a:cxn>
                  <a:cxn ang="0">
                    <a:pos x="40" y="22"/>
                  </a:cxn>
                  <a:cxn ang="0">
                    <a:pos x="22" y="40"/>
                  </a:cxn>
                  <a:cxn ang="0">
                    <a:pos x="4" y="22"/>
                  </a:cxn>
                  <a:cxn ang="0">
                    <a:pos x="22" y="4"/>
                  </a:cxn>
                </a:cxnLst>
                <a:rect l="0" t="0" r="0" b="0"/>
                <a:pathLst>
                  <a:path w="44" h="44">
                    <a:moveTo>
                      <a:pt x="22" y="44"/>
                    </a:move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  <a:moveTo>
                      <a:pt x="22" y="4"/>
                    </a:moveTo>
                    <a:cubicBezTo>
                      <a:pt x="32" y="4"/>
                      <a:pt x="40" y="12"/>
                      <a:pt x="40" y="22"/>
                    </a:cubicBezTo>
                    <a:cubicBezTo>
                      <a:pt x="40" y="32"/>
                      <a:pt x="32" y="40"/>
                      <a:pt x="22" y="40"/>
                    </a:cubicBezTo>
                    <a:cubicBezTo>
                      <a:pt x="12" y="40"/>
                      <a:pt x="4" y="32"/>
                      <a:pt x="4" y="22"/>
                    </a:cubicBezTo>
                    <a:cubicBezTo>
                      <a:pt x="4" y="12"/>
                      <a:pt x="12" y="4"/>
                      <a:pt x="22" y="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50" name="Freeform 337">
                <a:extLst>
                  <a:ext uri="{FF2B5EF4-FFF2-40B4-BE49-F238E27FC236}">
                    <a16:creationId xmlns:a16="http://schemas.microsoft.com/office/drawing/2014/main" id="{F2389A10-06AF-4670-9499-A129ACBB046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2111376" y="2176463"/>
                <a:ext cx="161925" cy="163513"/>
              </a:xfrm>
              <a:custGeom>
                <a:avLst/>
                <a:gdLst/>
                <a:ahLst/>
                <a:cxnLst>
                  <a:cxn ang="0">
                    <a:pos x="5" y="22"/>
                  </a:cxn>
                  <a:cxn ang="0">
                    <a:pos x="0" y="29"/>
                  </a:cxn>
                  <a:cxn ang="0">
                    <a:pos x="10" y="39"/>
                  </a:cxn>
                  <a:cxn ang="0">
                    <a:pos x="4" y="48"/>
                  </a:cxn>
                  <a:cxn ang="0">
                    <a:pos x="11" y="58"/>
                  </a:cxn>
                  <a:cxn ang="0">
                    <a:pos x="21" y="58"/>
                  </a:cxn>
                  <a:cxn ang="0">
                    <a:pos x="25" y="71"/>
                  </a:cxn>
                  <a:cxn ang="0">
                    <a:pos x="30" y="72"/>
                  </a:cxn>
                  <a:cxn ang="0">
                    <a:pos x="39" y="62"/>
                  </a:cxn>
                  <a:cxn ang="0">
                    <a:pos x="48" y="68"/>
                  </a:cxn>
                  <a:cxn ang="0">
                    <a:pos x="58" y="61"/>
                  </a:cxn>
                  <a:cxn ang="0">
                    <a:pos x="58" y="51"/>
                  </a:cxn>
                  <a:cxn ang="0">
                    <a:pos x="71" y="47"/>
                  </a:cxn>
                  <a:cxn ang="0">
                    <a:pos x="70" y="38"/>
                  </a:cxn>
                  <a:cxn ang="0">
                    <a:pos x="62" y="31"/>
                  </a:cxn>
                  <a:cxn ang="0">
                    <a:pos x="68" y="19"/>
                  </a:cxn>
                  <a:cxn ang="0">
                    <a:pos x="54" y="16"/>
                  </a:cxn>
                  <a:cxn ang="0">
                    <a:pos x="50" y="13"/>
                  </a:cxn>
                  <a:cxn ang="0">
                    <a:pos x="45" y="1"/>
                  </a:cxn>
                  <a:cxn ang="0">
                    <a:pos x="38" y="2"/>
                  </a:cxn>
                  <a:cxn ang="0">
                    <a:pos x="31" y="10"/>
                  </a:cxn>
                  <a:cxn ang="0">
                    <a:pos x="19" y="4"/>
                  </a:cxn>
                  <a:cxn ang="0">
                    <a:pos x="16" y="18"/>
                  </a:cxn>
                  <a:cxn ang="0">
                    <a:pos x="17" y="24"/>
                  </a:cxn>
                  <a:cxn ang="0">
                    <a:pos x="17" y="10"/>
                  </a:cxn>
                  <a:cxn ang="0">
                    <a:pos x="22" y="7"/>
                  </a:cxn>
                  <a:cxn ang="0">
                    <a:pos x="32" y="14"/>
                  </a:cxn>
                  <a:cxn ang="0">
                    <a:pos x="41" y="4"/>
                  </a:cxn>
                  <a:cxn ang="0">
                    <a:pos x="46" y="5"/>
                  </a:cxn>
                  <a:cxn ang="0">
                    <a:pos x="48" y="17"/>
                  </a:cxn>
                  <a:cxn ang="0">
                    <a:pos x="62" y="17"/>
                  </a:cxn>
                  <a:cxn ang="0">
                    <a:pos x="65" y="22"/>
                  </a:cxn>
                  <a:cxn ang="0">
                    <a:pos x="58" y="34"/>
                  </a:cxn>
                  <a:cxn ang="0">
                    <a:pos x="68" y="42"/>
                  </a:cxn>
                  <a:cxn ang="0">
                    <a:pos x="67" y="46"/>
                  </a:cxn>
                  <a:cxn ang="0">
                    <a:pos x="53" y="50"/>
                  </a:cxn>
                  <a:cxn ang="0">
                    <a:pos x="55" y="63"/>
                  </a:cxn>
                  <a:cxn ang="0">
                    <a:pos x="45" y="60"/>
                  </a:cxn>
                  <a:cxn ang="0">
                    <a:pos x="38" y="58"/>
                  </a:cxn>
                  <a:cxn ang="0">
                    <a:pos x="30" y="68"/>
                  </a:cxn>
                  <a:cxn ang="0">
                    <a:pos x="26" y="67"/>
                  </a:cxn>
                  <a:cxn ang="0">
                    <a:pos x="24" y="55"/>
                  </a:cxn>
                  <a:cxn ang="0">
                    <a:pos x="17" y="52"/>
                  </a:cxn>
                  <a:cxn ang="0">
                    <a:pos x="7" y="51"/>
                  </a:cxn>
                  <a:cxn ang="0">
                    <a:pos x="14" y="40"/>
                  </a:cxn>
                  <a:cxn ang="0">
                    <a:pos x="4" y="31"/>
                  </a:cxn>
                  <a:cxn ang="0">
                    <a:pos x="5" y="26"/>
                  </a:cxn>
                  <a:cxn ang="0">
                    <a:pos x="17" y="24"/>
                  </a:cxn>
                </a:cxnLst>
                <a:rect l="0" t="0" r="0" b="0"/>
                <a:pathLst>
                  <a:path w="72" h="72">
                    <a:moveTo>
                      <a:pt x="14" y="21"/>
                    </a:moveTo>
                    <a:cubicBezTo>
                      <a:pt x="14" y="22"/>
                      <a:pt x="13" y="22"/>
                      <a:pt x="13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2"/>
                      <a:pt x="2" y="23"/>
                      <a:pt x="1" y="25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1"/>
                      <a:pt x="1" y="33"/>
                      <a:pt x="2" y="34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10" y="38"/>
                      <a:pt x="10" y="39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1"/>
                      <a:pt x="10" y="42"/>
                      <a:pt x="10" y="42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" y="49"/>
                      <a:pt x="3" y="51"/>
                      <a:pt x="4" y="53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7" y="58"/>
                      <a:pt x="9" y="59"/>
                      <a:pt x="11" y="58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9" y="56"/>
                      <a:pt x="19" y="56"/>
                      <a:pt x="19" y="57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2" y="59"/>
                      <a:pt x="22" y="59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2" y="68"/>
                      <a:pt x="23" y="70"/>
                      <a:pt x="25" y="71"/>
                    </a:cubicBezTo>
                    <a:cubicBezTo>
                      <a:pt x="25" y="71"/>
                      <a:pt x="26" y="71"/>
                      <a:pt x="27" y="71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2" y="72"/>
                      <a:pt x="33" y="71"/>
                      <a:pt x="34" y="70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2"/>
                      <a:pt x="39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9" y="69"/>
                      <a:pt x="51" y="69"/>
                      <a:pt x="53" y="6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8" y="65"/>
                      <a:pt x="59" y="63"/>
                      <a:pt x="58" y="61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3"/>
                      <a:pt x="57" y="53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8" y="51"/>
                      <a:pt x="59" y="50"/>
                      <a:pt x="59" y="50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8" y="50"/>
                      <a:pt x="70" y="49"/>
                      <a:pt x="71" y="47"/>
                    </a:cubicBezTo>
                    <a:cubicBezTo>
                      <a:pt x="71" y="47"/>
                      <a:pt x="71" y="46"/>
                      <a:pt x="71" y="45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2" y="41"/>
                      <a:pt x="71" y="39"/>
                      <a:pt x="70" y="38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3" y="34"/>
                      <a:pt x="62" y="34"/>
                      <a:pt x="62" y="33"/>
                    </a:cubicBezTo>
                    <a:cubicBezTo>
                      <a:pt x="62" y="31"/>
                      <a:pt x="62" y="31"/>
                      <a:pt x="62" y="31"/>
                    </a:cubicBezTo>
                    <a:cubicBezTo>
                      <a:pt x="62" y="31"/>
                      <a:pt x="62" y="30"/>
                      <a:pt x="62" y="30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9" y="23"/>
                      <a:pt x="69" y="21"/>
                      <a:pt x="68" y="19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5" y="14"/>
                      <a:pt x="63" y="13"/>
                      <a:pt x="61" y="14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6"/>
                      <a:pt x="53" y="15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4"/>
                      <a:pt x="50" y="13"/>
                      <a:pt x="50" y="13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4"/>
                      <a:pt x="49" y="2"/>
                      <a:pt x="47" y="1"/>
                    </a:cubicBezTo>
                    <a:cubicBezTo>
                      <a:pt x="47" y="1"/>
                      <a:pt x="46" y="1"/>
                      <a:pt x="45" y="1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3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3"/>
                      <a:pt x="21" y="3"/>
                      <a:pt x="19" y="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7"/>
                      <a:pt x="13" y="9"/>
                      <a:pt x="14" y="11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9"/>
                      <a:pt x="15" y="19"/>
                    </a:cubicBezTo>
                    <a:lnTo>
                      <a:pt x="14" y="21"/>
                    </a:lnTo>
                    <a:close/>
                    <a:moveTo>
                      <a:pt x="17" y="24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0"/>
                      <a:pt x="20" y="18"/>
                      <a:pt x="20" y="17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9"/>
                      <a:pt x="17" y="9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8" y="13"/>
                      <a:pt x="29" y="14"/>
                      <a:pt x="31" y="14"/>
                    </a:cubicBezTo>
                    <a:cubicBezTo>
                      <a:pt x="31" y="14"/>
                      <a:pt x="31" y="14"/>
                      <a:pt x="32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7" y="12"/>
                      <a:pt x="38" y="11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2" y="4"/>
                      <a:pt x="42" y="4"/>
                    </a:cubicBezTo>
                    <a:cubicBezTo>
                      <a:pt x="42" y="4"/>
                      <a:pt x="43" y="4"/>
                      <a:pt x="44" y="4"/>
                    </a:cubicBezTo>
                    <a:cubicBezTo>
                      <a:pt x="45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4"/>
                      <a:pt x="47" y="16"/>
                      <a:pt x="48" y="17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2" y="20"/>
                      <a:pt x="54" y="20"/>
                      <a:pt x="55" y="20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2"/>
                      <a:pt x="65" y="22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58" y="28"/>
                      <a:pt x="58" y="30"/>
                      <a:pt x="58" y="32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60" y="37"/>
                      <a:pt x="61" y="38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1"/>
                      <a:pt x="68" y="42"/>
                      <a:pt x="68" y="42"/>
                    </a:cubicBezTo>
                    <a:cubicBezTo>
                      <a:pt x="68" y="42"/>
                      <a:pt x="68" y="43"/>
                      <a:pt x="68" y="44"/>
                    </a:cubicBezTo>
                    <a:cubicBezTo>
                      <a:pt x="67" y="45"/>
                      <a:pt x="67" y="46"/>
                      <a:pt x="67" y="46"/>
                    </a:cubicBezTo>
                    <a:cubicBezTo>
                      <a:pt x="67" y="46"/>
                      <a:pt x="67" y="46"/>
                      <a:pt x="67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46"/>
                      <a:pt x="56" y="47"/>
                      <a:pt x="55" y="48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2" y="52"/>
                      <a:pt x="52" y="54"/>
                      <a:pt x="52" y="55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5" y="62"/>
                      <a:pt x="55" y="63"/>
                      <a:pt x="55" y="63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4" y="59"/>
                      <a:pt x="43" y="58"/>
                      <a:pt x="41" y="58"/>
                    </a:cubicBezTo>
                    <a:cubicBezTo>
                      <a:pt x="41" y="58"/>
                      <a:pt x="41" y="58"/>
                      <a:pt x="40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7" y="59"/>
                      <a:pt x="35" y="60"/>
                      <a:pt x="34" y="61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68"/>
                      <a:pt x="30" y="68"/>
                      <a:pt x="30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7"/>
                      <a:pt x="26" y="67"/>
                      <a:pt x="26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8"/>
                      <a:pt x="25" y="56"/>
                      <a:pt x="24" y="55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1" y="53"/>
                      <a:pt x="19" y="52"/>
                      <a:pt x="18" y="52"/>
                    </a:cubicBezTo>
                    <a:cubicBezTo>
                      <a:pt x="18" y="52"/>
                      <a:pt x="17" y="52"/>
                      <a:pt x="17" y="52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4" y="44"/>
                      <a:pt x="14" y="42"/>
                      <a:pt x="14" y="40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3" y="37"/>
                      <a:pt x="12" y="35"/>
                      <a:pt x="11" y="34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0"/>
                      <a:pt x="4" y="30"/>
                    </a:cubicBezTo>
                    <a:cubicBezTo>
                      <a:pt x="4" y="30"/>
                      <a:pt x="4" y="29"/>
                      <a:pt x="4" y="28"/>
                    </a:cubicBezTo>
                    <a:cubicBezTo>
                      <a:pt x="5" y="27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5" y="26"/>
                      <a:pt x="16" y="25"/>
                      <a:pt x="17" y="2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51" name="Freeform 338">
                <a:extLst>
                  <a:ext uri="{FF2B5EF4-FFF2-40B4-BE49-F238E27FC236}">
                    <a16:creationId xmlns:a16="http://schemas.microsoft.com/office/drawing/2014/main" id="{25D4ACB6-56DC-4582-B98A-E521415FF117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2165351" y="2230438"/>
                <a:ext cx="53975" cy="55563"/>
              </a:xfrm>
              <a:custGeom>
                <a:avLst/>
                <a:gdLst/>
                <a:ahLst/>
                <a:cxnLst>
                  <a:cxn ang="0">
                    <a:pos x="12" y="24"/>
                  </a:cxn>
                  <a:cxn ang="0">
                    <a:pos x="24" y="12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12" y="24"/>
                  </a:cxn>
                  <a:cxn ang="0">
                    <a:pos x="12" y="4"/>
                  </a:cxn>
                  <a:cxn ang="0">
                    <a:pos x="20" y="12"/>
                  </a:cxn>
                  <a:cxn ang="0">
                    <a:pos x="12" y="20"/>
                  </a:cxn>
                  <a:cxn ang="0">
                    <a:pos x="4" y="12"/>
                  </a:cxn>
                  <a:cxn ang="0">
                    <a:pos x="12" y="4"/>
                  </a:cxn>
                </a:cxnLst>
                <a:rect l="0" t="0" r="0" b="0"/>
                <a:pathLst>
                  <a:path w="24" h="24">
                    <a:moveTo>
                      <a:pt x="12" y="24"/>
                    </a:moveTo>
                    <a:cubicBezTo>
                      <a:pt x="19" y="24"/>
                      <a:pt x="24" y="19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52" name="Group 79">
            <a:extLst>
              <a:ext uri="{FF2B5EF4-FFF2-40B4-BE49-F238E27FC236}">
                <a16:creationId xmlns:a16="http://schemas.microsoft.com/office/drawing/2014/main" id="{01B9AA36-DC8F-4017-88BC-50280D39DCD1}"/>
              </a:ext>
            </a:extLst>
          </p:cNvPr>
          <p:cNvGrpSpPr/>
          <p:nvPr/>
        </p:nvGrpSpPr>
        <p:grpSpPr>
          <a:xfrm>
            <a:off x="9044635" y="2014265"/>
            <a:ext cx="488951" cy="488949"/>
            <a:chOff x="6693013" y="2138514"/>
            <a:chExt cx="366237" cy="366237"/>
          </a:xfrm>
        </p:grpSpPr>
        <p:sp>
          <p:nvSpPr>
            <p:cNvPr id="53" name="Oval 17">
              <a:extLst>
                <a:ext uri="{FF2B5EF4-FFF2-40B4-BE49-F238E27FC236}">
                  <a16:creationId xmlns:a16="http://schemas.microsoft.com/office/drawing/2014/main" id="{75CADD9F-7219-47C6-B9EE-4857EEB2D6CC}"/>
                </a:ext>
              </a:extLst>
            </p:cNvPr>
            <p:cNvSpPr/>
            <p:nvPr/>
          </p:nvSpPr>
          <p:spPr>
            <a:xfrm>
              <a:off x="6693013" y="2138514"/>
              <a:ext cx="366237" cy="3662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id-ID" sz="2400">
                <a:solidFill>
                  <a:prstClr val="white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54" name="Group 68">
              <a:extLst>
                <a:ext uri="{FF2B5EF4-FFF2-40B4-BE49-F238E27FC236}">
                  <a16:creationId xmlns:a16="http://schemas.microsoft.com/office/drawing/2014/main" id="{3842BD6C-FA5F-429A-8B54-48B680941396}"/>
                </a:ext>
              </a:extLst>
            </p:cNvPr>
            <p:cNvGrpSpPr/>
            <p:nvPr/>
          </p:nvGrpSpPr>
          <p:grpSpPr>
            <a:xfrm>
              <a:off x="6754052" y="2228547"/>
              <a:ext cx="244158" cy="186172"/>
              <a:chOff x="1892301" y="2176463"/>
              <a:chExt cx="381000" cy="290513"/>
            </a:xfrm>
          </p:grpSpPr>
          <p:sp>
            <p:nvSpPr>
              <p:cNvPr id="55" name="Freeform 335">
                <a:extLst>
                  <a:ext uri="{FF2B5EF4-FFF2-40B4-BE49-F238E27FC236}">
                    <a16:creationId xmlns:a16="http://schemas.microsoft.com/office/drawing/2014/main" id="{D4BC6400-6240-4ED8-8BD1-97107172E3DF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892301" y="2230438"/>
                <a:ext cx="236538" cy="236538"/>
              </a:xfrm>
              <a:custGeom>
                <a:avLst/>
                <a:gdLst/>
                <a:ahLst/>
                <a:cxnLst>
                  <a:cxn ang="0">
                    <a:pos x="18" y="68"/>
                  </a:cxn>
                  <a:cxn ang="0">
                    <a:pos x="13" y="86"/>
                  </a:cxn>
                  <a:cxn ang="0">
                    <a:pos x="33" y="86"/>
                  </a:cxn>
                  <a:cxn ang="0">
                    <a:pos x="41" y="89"/>
                  </a:cxn>
                  <a:cxn ang="0">
                    <a:pos x="52" y="104"/>
                  </a:cxn>
                  <a:cxn ang="0">
                    <a:pos x="63" y="89"/>
                  </a:cxn>
                  <a:cxn ang="0">
                    <a:pos x="71" y="86"/>
                  </a:cxn>
                  <a:cxn ang="0">
                    <a:pos x="86" y="91"/>
                  </a:cxn>
                  <a:cxn ang="0">
                    <a:pos x="86" y="71"/>
                  </a:cxn>
                  <a:cxn ang="0">
                    <a:pos x="89" y="63"/>
                  </a:cxn>
                  <a:cxn ang="0">
                    <a:pos x="104" y="52"/>
                  </a:cxn>
                  <a:cxn ang="0">
                    <a:pos x="89" y="41"/>
                  </a:cxn>
                  <a:cxn ang="0">
                    <a:pos x="86" y="33"/>
                  </a:cxn>
                  <a:cxn ang="0">
                    <a:pos x="86" y="13"/>
                  </a:cxn>
                  <a:cxn ang="0">
                    <a:pos x="68" y="18"/>
                  </a:cxn>
                  <a:cxn ang="0">
                    <a:pos x="60" y="4"/>
                  </a:cxn>
                  <a:cxn ang="0">
                    <a:pos x="49" y="0"/>
                  </a:cxn>
                  <a:cxn ang="0">
                    <a:pos x="39" y="17"/>
                  </a:cxn>
                  <a:cxn ang="0">
                    <a:pos x="24" y="12"/>
                  </a:cxn>
                  <a:cxn ang="0">
                    <a:pos x="12" y="24"/>
                  </a:cxn>
                  <a:cxn ang="0">
                    <a:pos x="17" y="39"/>
                  </a:cxn>
                  <a:cxn ang="0">
                    <a:pos x="0" y="49"/>
                  </a:cxn>
                  <a:cxn ang="0">
                    <a:pos x="4" y="60"/>
                  </a:cxn>
                  <a:cxn ang="0">
                    <a:pos x="4" y="49"/>
                  </a:cxn>
                  <a:cxn ang="0">
                    <a:pos x="20" y="41"/>
                  </a:cxn>
                  <a:cxn ang="0">
                    <a:pos x="16" y="22"/>
                  </a:cxn>
                  <a:cxn ang="0">
                    <a:pos x="22" y="16"/>
                  </a:cxn>
                  <a:cxn ang="0">
                    <a:pos x="41" y="20"/>
                  </a:cxn>
                  <a:cxn ang="0">
                    <a:pos x="49" y="4"/>
                  </a:cxn>
                  <a:cxn ang="0">
                    <a:pos x="56" y="5"/>
                  </a:cxn>
                  <a:cxn ang="0">
                    <a:pos x="66" y="22"/>
                  </a:cxn>
                  <a:cxn ang="0">
                    <a:pos x="83" y="16"/>
                  </a:cxn>
                  <a:cxn ang="0">
                    <a:pos x="83" y="31"/>
                  </a:cxn>
                  <a:cxn ang="0">
                    <a:pos x="88" y="45"/>
                  </a:cxn>
                  <a:cxn ang="0">
                    <a:pos x="100" y="52"/>
                  </a:cxn>
                  <a:cxn ang="0">
                    <a:pos x="88" y="59"/>
                  </a:cxn>
                  <a:cxn ang="0">
                    <a:pos x="83" y="73"/>
                  </a:cxn>
                  <a:cxn ang="0">
                    <a:pos x="84" y="88"/>
                  </a:cxn>
                  <a:cxn ang="0">
                    <a:pos x="73" y="83"/>
                  </a:cxn>
                  <a:cxn ang="0">
                    <a:pos x="59" y="88"/>
                  </a:cxn>
                  <a:cxn ang="0">
                    <a:pos x="52" y="100"/>
                  </a:cxn>
                  <a:cxn ang="0">
                    <a:pos x="45" y="88"/>
                  </a:cxn>
                  <a:cxn ang="0">
                    <a:pos x="35" y="82"/>
                  </a:cxn>
                  <a:cxn ang="0">
                    <a:pos x="21" y="88"/>
                  </a:cxn>
                  <a:cxn ang="0">
                    <a:pos x="21" y="73"/>
                  </a:cxn>
                  <a:cxn ang="0">
                    <a:pos x="16" y="59"/>
                  </a:cxn>
                  <a:cxn ang="0">
                    <a:pos x="4" y="52"/>
                  </a:cxn>
                </a:cxnLst>
                <a:rect l="0" t="0" r="0" b="0"/>
                <a:pathLst>
                  <a:path w="104" h="104">
                    <a:moveTo>
                      <a:pt x="15" y="63"/>
                    </a:moveTo>
                    <a:cubicBezTo>
                      <a:pt x="15" y="63"/>
                      <a:pt x="16" y="64"/>
                      <a:pt x="17" y="6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9"/>
                      <a:pt x="18" y="70"/>
                      <a:pt x="18" y="71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1" y="82"/>
                      <a:pt x="11" y="85"/>
                      <a:pt x="13" y="86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19" y="92"/>
                      <a:pt x="22" y="93"/>
                      <a:pt x="24" y="92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4" y="86"/>
                      <a:pt x="35" y="86"/>
                      <a:pt x="36" y="86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40" y="88"/>
                      <a:pt x="41" y="89"/>
                      <a:pt x="41" y="89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102"/>
                      <a:pt x="46" y="104"/>
                      <a:pt x="49" y="104"/>
                    </a:cubicBezTo>
                    <a:cubicBezTo>
                      <a:pt x="49" y="104"/>
                      <a:pt x="50" y="104"/>
                      <a:pt x="52" y="104"/>
                    </a:cubicBezTo>
                    <a:cubicBezTo>
                      <a:pt x="54" y="104"/>
                      <a:pt x="55" y="104"/>
                      <a:pt x="55" y="104"/>
                    </a:cubicBezTo>
                    <a:cubicBezTo>
                      <a:pt x="58" y="104"/>
                      <a:pt x="60" y="102"/>
                      <a:pt x="60" y="100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9"/>
                      <a:pt x="64" y="88"/>
                      <a:pt x="65" y="87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9" y="86"/>
                      <a:pt x="70" y="86"/>
                      <a:pt x="71" y="86"/>
                    </a:cubicBezTo>
                    <a:cubicBezTo>
                      <a:pt x="80" y="92"/>
                      <a:pt x="80" y="92"/>
                      <a:pt x="80" y="92"/>
                    </a:cubicBezTo>
                    <a:cubicBezTo>
                      <a:pt x="81" y="92"/>
                      <a:pt x="82" y="92"/>
                      <a:pt x="83" y="92"/>
                    </a:cubicBezTo>
                    <a:cubicBezTo>
                      <a:pt x="84" y="92"/>
                      <a:pt x="85" y="92"/>
                      <a:pt x="86" y="91"/>
                    </a:cubicBezTo>
                    <a:cubicBezTo>
                      <a:pt x="91" y="86"/>
                      <a:pt x="91" y="86"/>
                      <a:pt x="91" y="86"/>
                    </a:cubicBezTo>
                    <a:cubicBezTo>
                      <a:pt x="93" y="85"/>
                      <a:pt x="93" y="82"/>
                      <a:pt x="92" y="80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0"/>
                      <a:pt x="86" y="69"/>
                      <a:pt x="86" y="68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88" y="64"/>
                      <a:pt x="89" y="63"/>
                      <a:pt x="89" y="63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2" y="60"/>
                      <a:pt x="104" y="58"/>
                      <a:pt x="104" y="55"/>
                    </a:cubicBezTo>
                    <a:cubicBezTo>
                      <a:pt x="104" y="55"/>
                      <a:pt x="104" y="54"/>
                      <a:pt x="104" y="52"/>
                    </a:cubicBezTo>
                    <a:cubicBezTo>
                      <a:pt x="104" y="50"/>
                      <a:pt x="104" y="49"/>
                      <a:pt x="104" y="49"/>
                    </a:cubicBezTo>
                    <a:cubicBezTo>
                      <a:pt x="104" y="46"/>
                      <a:pt x="102" y="44"/>
                      <a:pt x="100" y="44"/>
                    </a:cubicBezTo>
                    <a:cubicBezTo>
                      <a:pt x="89" y="41"/>
                      <a:pt x="89" y="41"/>
                      <a:pt x="89" y="41"/>
                    </a:cubicBezTo>
                    <a:cubicBezTo>
                      <a:pt x="89" y="41"/>
                      <a:pt x="88" y="40"/>
                      <a:pt x="87" y="39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35"/>
                      <a:pt x="86" y="34"/>
                      <a:pt x="86" y="33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3" y="22"/>
                      <a:pt x="93" y="20"/>
                      <a:pt x="91" y="18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2" y="11"/>
                      <a:pt x="80" y="12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70" y="18"/>
                      <a:pt x="69" y="18"/>
                      <a:pt x="68" y="18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6"/>
                      <a:pt x="63" y="15"/>
                      <a:pt x="63" y="15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0" y="2"/>
                      <a:pt x="58" y="0"/>
                      <a:pt x="55" y="0"/>
                    </a:cubicBezTo>
                    <a:cubicBezTo>
                      <a:pt x="55" y="0"/>
                      <a:pt x="54" y="0"/>
                      <a:pt x="52" y="0"/>
                    </a:cubicBezTo>
                    <a:cubicBezTo>
                      <a:pt x="50" y="0"/>
                      <a:pt x="49" y="0"/>
                      <a:pt x="49" y="0"/>
                    </a:cubicBezTo>
                    <a:cubicBezTo>
                      <a:pt x="46" y="0"/>
                      <a:pt x="44" y="2"/>
                      <a:pt x="44" y="4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0" y="16"/>
                      <a:pt x="39" y="17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4" y="18"/>
                      <a:pt x="33" y="18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2" y="11"/>
                      <a:pt x="19" y="11"/>
                      <a:pt x="18" y="13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2"/>
                      <a:pt x="12" y="24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4"/>
                      <a:pt x="18" y="35"/>
                      <a:pt x="18" y="3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40"/>
                      <a:pt x="15" y="41"/>
                      <a:pt x="15" y="41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2" y="44"/>
                      <a:pt x="0" y="46"/>
                      <a:pt x="0" y="49"/>
                    </a:cubicBezTo>
                    <a:cubicBezTo>
                      <a:pt x="0" y="49"/>
                      <a:pt x="0" y="50"/>
                      <a:pt x="0" y="52"/>
                    </a:cubicBezTo>
                    <a:cubicBezTo>
                      <a:pt x="0" y="54"/>
                      <a:pt x="0" y="55"/>
                      <a:pt x="0" y="55"/>
                    </a:cubicBezTo>
                    <a:cubicBezTo>
                      <a:pt x="0" y="58"/>
                      <a:pt x="2" y="60"/>
                      <a:pt x="4" y="60"/>
                    </a:cubicBezTo>
                    <a:lnTo>
                      <a:pt x="15" y="63"/>
                    </a:lnTo>
                    <a:close/>
                    <a:moveTo>
                      <a:pt x="4" y="52"/>
                    </a:moveTo>
                    <a:cubicBezTo>
                      <a:pt x="4" y="50"/>
                      <a:pt x="4" y="49"/>
                      <a:pt x="4" y="49"/>
                    </a:cubicBezTo>
                    <a:cubicBezTo>
                      <a:pt x="4" y="48"/>
                      <a:pt x="5" y="48"/>
                      <a:pt x="5" y="48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8" y="45"/>
                      <a:pt x="20" y="43"/>
                      <a:pt x="20" y="41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3" y="36"/>
                      <a:pt x="22" y="33"/>
                      <a:pt x="21" y="31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1"/>
                      <a:pt x="16" y="21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6"/>
                      <a:pt x="22" y="16"/>
                      <a:pt x="22" y="16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22"/>
                      <a:pt x="36" y="23"/>
                      <a:pt x="38" y="22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3" y="20"/>
                      <a:pt x="45" y="18"/>
                      <a:pt x="45" y="16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4"/>
                      <a:pt x="49" y="4"/>
                    </a:cubicBezTo>
                    <a:cubicBezTo>
                      <a:pt x="49" y="4"/>
                      <a:pt x="50" y="4"/>
                      <a:pt x="52" y="4"/>
                    </a:cubicBezTo>
                    <a:cubicBezTo>
                      <a:pt x="54" y="4"/>
                      <a:pt x="55" y="4"/>
                      <a:pt x="55" y="4"/>
                    </a:cubicBezTo>
                    <a:cubicBezTo>
                      <a:pt x="56" y="4"/>
                      <a:pt x="56" y="5"/>
                      <a:pt x="56" y="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8"/>
                      <a:pt x="61" y="20"/>
                      <a:pt x="63" y="20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8" y="23"/>
                      <a:pt x="71" y="22"/>
                      <a:pt x="73" y="21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2" y="16"/>
                      <a:pt x="83" y="16"/>
                      <a:pt x="83" y="16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21"/>
                      <a:pt x="88" y="22"/>
                      <a:pt x="88" y="22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2" y="33"/>
                      <a:pt x="81" y="36"/>
                      <a:pt x="82" y="38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3"/>
                      <a:pt x="86" y="45"/>
                      <a:pt x="88" y="45"/>
                    </a:cubicBezTo>
                    <a:cubicBezTo>
                      <a:pt x="99" y="48"/>
                      <a:pt x="99" y="48"/>
                      <a:pt x="99" y="48"/>
                    </a:cubicBezTo>
                    <a:cubicBezTo>
                      <a:pt x="99" y="48"/>
                      <a:pt x="100" y="48"/>
                      <a:pt x="100" y="49"/>
                    </a:cubicBezTo>
                    <a:cubicBezTo>
                      <a:pt x="100" y="49"/>
                      <a:pt x="100" y="50"/>
                      <a:pt x="100" y="52"/>
                    </a:cubicBezTo>
                    <a:cubicBezTo>
                      <a:pt x="100" y="54"/>
                      <a:pt x="100" y="55"/>
                      <a:pt x="100" y="55"/>
                    </a:cubicBezTo>
                    <a:cubicBezTo>
                      <a:pt x="100" y="56"/>
                      <a:pt x="99" y="56"/>
                      <a:pt x="99" y="56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86" y="59"/>
                      <a:pt x="84" y="61"/>
                      <a:pt x="84" y="63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1" y="68"/>
                      <a:pt x="82" y="71"/>
                      <a:pt x="83" y="73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8" y="83"/>
                      <a:pt x="88" y="83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1" y="82"/>
                      <a:pt x="68" y="81"/>
                      <a:pt x="66" y="82"/>
                    </a:cubicBezTo>
                    <a:cubicBezTo>
                      <a:pt x="63" y="84"/>
                      <a:pt x="63" y="84"/>
                      <a:pt x="63" y="84"/>
                    </a:cubicBezTo>
                    <a:cubicBezTo>
                      <a:pt x="61" y="84"/>
                      <a:pt x="59" y="86"/>
                      <a:pt x="59" y="88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99"/>
                      <a:pt x="56" y="100"/>
                      <a:pt x="55" y="100"/>
                    </a:cubicBezTo>
                    <a:cubicBezTo>
                      <a:pt x="55" y="100"/>
                      <a:pt x="54" y="100"/>
                      <a:pt x="52" y="100"/>
                    </a:cubicBezTo>
                    <a:cubicBezTo>
                      <a:pt x="50" y="100"/>
                      <a:pt x="49" y="100"/>
                      <a:pt x="49" y="100"/>
                    </a:cubicBezTo>
                    <a:cubicBezTo>
                      <a:pt x="48" y="100"/>
                      <a:pt x="48" y="99"/>
                      <a:pt x="48" y="99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45" y="86"/>
                      <a:pt x="43" y="84"/>
                      <a:pt x="41" y="84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7" y="82"/>
                      <a:pt x="36" y="82"/>
                      <a:pt x="35" y="82"/>
                    </a:cubicBezTo>
                    <a:cubicBezTo>
                      <a:pt x="33" y="82"/>
                      <a:pt x="32" y="82"/>
                      <a:pt x="31" y="83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1" y="88"/>
                      <a:pt x="21" y="88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6" y="83"/>
                      <a:pt x="16" y="82"/>
                      <a:pt x="16" y="82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22" y="71"/>
                      <a:pt x="23" y="68"/>
                      <a:pt x="22" y="66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61"/>
                      <a:pt x="18" y="59"/>
                      <a:pt x="16" y="59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6"/>
                      <a:pt x="4" y="56"/>
                      <a:pt x="4" y="55"/>
                    </a:cubicBezTo>
                    <a:cubicBezTo>
                      <a:pt x="4" y="55"/>
                      <a:pt x="4" y="54"/>
                      <a:pt x="4" y="52"/>
                    </a:cubicBez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56" name="Freeform 336">
                <a:extLst>
                  <a:ext uri="{FF2B5EF4-FFF2-40B4-BE49-F238E27FC236}">
                    <a16:creationId xmlns:a16="http://schemas.microsoft.com/office/drawing/2014/main" id="{D1AA2E5A-F998-45C6-89A6-6F3EEDBA6C58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960563" y="2298700"/>
                <a:ext cx="100013" cy="100013"/>
              </a:xfrm>
              <a:custGeom>
                <a:avLst/>
                <a:gdLst/>
                <a:ahLst/>
                <a:cxnLst>
                  <a:cxn ang="0">
                    <a:pos x="22" y="44"/>
                  </a:cxn>
                  <a:cxn ang="0">
                    <a:pos x="44" y="22"/>
                  </a:cxn>
                  <a:cxn ang="0">
                    <a:pos x="22" y="0"/>
                  </a:cxn>
                  <a:cxn ang="0">
                    <a:pos x="0" y="22"/>
                  </a:cxn>
                  <a:cxn ang="0">
                    <a:pos x="22" y="44"/>
                  </a:cxn>
                  <a:cxn ang="0">
                    <a:pos x="22" y="4"/>
                  </a:cxn>
                  <a:cxn ang="0">
                    <a:pos x="40" y="22"/>
                  </a:cxn>
                  <a:cxn ang="0">
                    <a:pos x="22" y="40"/>
                  </a:cxn>
                  <a:cxn ang="0">
                    <a:pos x="4" y="22"/>
                  </a:cxn>
                  <a:cxn ang="0">
                    <a:pos x="22" y="4"/>
                  </a:cxn>
                </a:cxnLst>
                <a:rect l="0" t="0" r="0" b="0"/>
                <a:pathLst>
                  <a:path w="44" h="44">
                    <a:moveTo>
                      <a:pt x="22" y="44"/>
                    </a:move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  <a:moveTo>
                      <a:pt x="22" y="4"/>
                    </a:moveTo>
                    <a:cubicBezTo>
                      <a:pt x="32" y="4"/>
                      <a:pt x="40" y="12"/>
                      <a:pt x="40" y="22"/>
                    </a:cubicBezTo>
                    <a:cubicBezTo>
                      <a:pt x="40" y="32"/>
                      <a:pt x="32" y="40"/>
                      <a:pt x="22" y="40"/>
                    </a:cubicBezTo>
                    <a:cubicBezTo>
                      <a:pt x="12" y="40"/>
                      <a:pt x="4" y="32"/>
                      <a:pt x="4" y="22"/>
                    </a:cubicBezTo>
                    <a:cubicBezTo>
                      <a:pt x="4" y="12"/>
                      <a:pt x="12" y="4"/>
                      <a:pt x="22" y="4"/>
                    </a:cubicBez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57" name="Freeform 337">
                <a:extLst>
                  <a:ext uri="{FF2B5EF4-FFF2-40B4-BE49-F238E27FC236}">
                    <a16:creationId xmlns:a16="http://schemas.microsoft.com/office/drawing/2014/main" id="{60099127-EB5F-4F36-B86C-198ECEE77CFB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2111376" y="2176463"/>
                <a:ext cx="161925" cy="163513"/>
              </a:xfrm>
              <a:custGeom>
                <a:avLst/>
                <a:gdLst/>
                <a:ahLst/>
                <a:cxnLst>
                  <a:cxn ang="0">
                    <a:pos x="5" y="22"/>
                  </a:cxn>
                  <a:cxn ang="0">
                    <a:pos x="0" y="29"/>
                  </a:cxn>
                  <a:cxn ang="0">
                    <a:pos x="10" y="39"/>
                  </a:cxn>
                  <a:cxn ang="0">
                    <a:pos x="4" y="48"/>
                  </a:cxn>
                  <a:cxn ang="0">
                    <a:pos x="11" y="58"/>
                  </a:cxn>
                  <a:cxn ang="0">
                    <a:pos x="21" y="58"/>
                  </a:cxn>
                  <a:cxn ang="0">
                    <a:pos x="25" y="71"/>
                  </a:cxn>
                  <a:cxn ang="0">
                    <a:pos x="30" y="72"/>
                  </a:cxn>
                  <a:cxn ang="0">
                    <a:pos x="39" y="62"/>
                  </a:cxn>
                  <a:cxn ang="0">
                    <a:pos x="48" y="68"/>
                  </a:cxn>
                  <a:cxn ang="0">
                    <a:pos x="58" y="61"/>
                  </a:cxn>
                  <a:cxn ang="0">
                    <a:pos x="58" y="51"/>
                  </a:cxn>
                  <a:cxn ang="0">
                    <a:pos x="71" y="47"/>
                  </a:cxn>
                  <a:cxn ang="0">
                    <a:pos x="70" y="38"/>
                  </a:cxn>
                  <a:cxn ang="0">
                    <a:pos x="62" y="31"/>
                  </a:cxn>
                  <a:cxn ang="0">
                    <a:pos x="68" y="19"/>
                  </a:cxn>
                  <a:cxn ang="0">
                    <a:pos x="54" y="16"/>
                  </a:cxn>
                  <a:cxn ang="0">
                    <a:pos x="50" y="13"/>
                  </a:cxn>
                  <a:cxn ang="0">
                    <a:pos x="45" y="1"/>
                  </a:cxn>
                  <a:cxn ang="0">
                    <a:pos x="38" y="2"/>
                  </a:cxn>
                  <a:cxn ang="0">
                    <a:pos x="31" y="10"/>
                  </a:cxn>
                  <a:cxn ang="0">
                    <a:pos x="19" y="4"/>
                  </a:cxn>
                  <a:cxn ang="0">
                    <a:pos x="16" y="18"/>
                  </a:cxn>
                  <a:cxn ang="0">
                    <a:pos x="17" y="24"/>
                  </a:cxn>
                  <a:cxn ang="0">
                    <a:pos x="17" y="10"/>
                  </a:cxn>
                  <a:cxn ang="0">
                    <a:pos x="22" y="7"/>
                  </a:cxn>
                  <a:cxn ang="0">
                    <a:pos x="32" y="14"/>
                  </a:cxn>
                  <a:cxn ang="0">
                    <a:pos x="41" y="4"/>
                  </a:cxn>
                  <a:cxn ang="0">
                    <a:pos x="46" y="5"/>
                  </a:cxn>
                  <a:cxn ang="0">
                    <a:pos x="48" y="17"/>
                  </a:cxn>
                  <a:cxn ang="0">
                    <a:pos x="62" y="17"/>
                  </a:cxn>
                  <a:cxn ang="0">
                    <a:pos x="65" y="22"/>
                  </a:cxn>
                  <a:cxn ang="0">
                    <a:pos x="58" y="34"/>
                  </a:cxn>
                  <a:cxn ang="0">
                    <a:pos x="68" y="42"/>
                  </a:cxn>
                  <a:cxn ang="0">
                    <a:pos x="67" y="46"/>
                  </a:cxn>
                  <a:cxn ang="0">
                    <a:pos x="53" y="50"/>
                  </a:cxn>
                  <a:cxn ang="0">
                    <a:pos x="55" y="63"/>
                  </a:cxn>
                  <a:cxn ang="0">
                    <a:pos x="45" y="60"/>
                  </a:cxn>
                  <a:cxn ang="0">
                    <a:pos x="38" y="58"/>
                  </a:cxn>
                  <a:cxn ang="0">
                    <a:pos x="30" y="68"/>
                  </a:cxn>
                  <a:cxn ang="0">
                    <a:pos x="26" y="67"/>
                  </a:cxn>
                  <a:cxn ang="0">
                    <a:pos x="24" y="55"/>
                  </a:cxn>
                  <a:cxn ang="0">
                    <a:pos x="17" y="52"/>
                  </a:cxn>
                  <a:cxn ang="0">
                    <a:pos x="7" y="51"/>
                  </a:cxn>
                  <a:cxn ang="0">
                    <a:pos x="14" y="40"/>
                  </a:cxn>
                  <a:cxn ang="0">
                    <a:pos x="4" y="31"/>
                  </a:cxn>
                  <a:cxn ang="0">
                    <a:pos x="5" y="26"/>
                  </a:cxn>
                  <a:cxn ang="0">
                    <a:pos x="17" y="24"/>
                  </a:cxn>
                </a:cxnLst>
                <a:rect l="0" t="0" r="0" b="0"/>
                <a:pathLst>
                  <a:path w="72" h="72">
                    <a:moveTo>
                      <a:pt x="14" y="21"/>
                    </a:moveTo>
                    <a:cubicBezTo>
                      <a:pt x="14" y="22"/>
                      <a:pt x="13" y="22"/>
                      <a:pt x="13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2"/>
                      <a:pt x="2" y="23"/>
                      <a:pt x="1" y="25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1"/>
                      <a:pt x="1" y="33"/>
                      <a:pt x="2" y="34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10" y="38"/>
                      <a:pt x="10" y="39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1"/>
                      <a:pt x="10" y="42"/>
                      <a:pt x="10" y="42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" y="49"/>
                      <a:pt x="3" y="51"/>
                      <a:pt x="4" y="53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7" y="58"/>
                      <a:pt x="9" y="59"/>
                      <a:pt x="11" y="58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9" y="56"/>
                      <a:pt x="19" y="56"/>
                      <a:pt x="19" y="57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2" y="59"/>
                      <a:pt x="22" y="59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2" y="68"/>
                      <a:pt x="23" y="70"/>
                      <a:pt x="25" y="71"/>
                    </a:cubicBezTo>
                    <a:cubicBezTo>
                      <a:pt x="25" y="71"/>
                      <a:pt x="26" y="71"/>
                      <a:pt x="27" y="71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2" y="72"/>
                      <a:pt x="33" y="71"/>
                      <a:pt x="34" y="70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2"/>
                      <a:pt x="39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9" y="69"/>
                      <a:pt x="51" y="69"/>
                      <a:pt x="53" y="6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8" y="65"/>
                      <a:pt x="59" y="63"/>
                      <a:pt x="58" y="61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3"/>
                      <a:pt x="57" y="53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8" y="51"/>
                      <a:pt x="59" y="50"/>
                      <a:pt x="59" y="50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8" y="50"/>
                      <a:pt x="70" y="49"/>
                      <a:pt x="71" y="47"/>
                    </a:cubicBezTo>
                    <a:cubicBezTo>
                      <a:pt x="71" y="47"/>
                      <a:pt x="71" y="46"/>
                      <a:pt x="71" y="45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2" y="41"/>
                      <a:pt x="71" y="39"/>
                      <a:pt x="70" y="38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3" y="34"/>
                      <a:pt x="62" y="34"/>
                      <a:pt x="62" y="33"/>
                    </a:cubicBezTo>
                    <a:cubicBezTo>
                      <a:pt x="62" y="31"/>
                      <a:pt x="62" y="31"/>
                      <a:pt x="62" y="31"/>
                    </a:cubicBezTo>
                    <a:cubicBezTo>
                      <a:pt x="62" y="31"/>
                      <a:pt x="62" y="30"/>
                      <a:pt x="62" y="30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9" y="23"/>
                      <a:pt x="69" y="21"/>
                      <a:pt x="68" y="19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5" y="14"/>
                      <a:pt x="63" y="13"/>
                      <a:pt x="61" y="14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6"/>
                      <a:pt x="53" y="15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4"/>
                      <a:pt x="50" y="13"/>
                      <a:pt x="50" y="13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4"/>
                      <a:pt x="49" y="2"/>
                      <a:pt x="47" y="1"/>
                    </a:cubicBezTo>
                    <a:cubicBezTo>
                      <a:pt x="47" y="1"/>
                      <a:pt x="46" y="1"/>
                      <a:pt x="45" y="1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3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3"/>
                      <a:pt x="21" y="3"/>
                      <a:pt x="19" y="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7"/>
                      <a:pt x="13" y="9"/>
                      <a:pt x="14" y="11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9"/>
                      <a:pt x="15" y="19"/>
                    </a:cubicBezTo>
                    <a:lnTo>
                      <a:pt x="14" y="21"/>
                    </a:lnTo>
                    <a:close/>
                    <a:moveTo>
                      <a:pt x="17" y="24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0"/>
                      <a:pt x="20" y="18"/>
                      <a:pt x="20" y="17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9"/>
                      <a:pt x="17" y="9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8" y="13"/>
                      <a:pt x="29" y="14"/>
                      <a:pt x="31" y="14"/>
                    </a:cubicBezTo>
                    <a:cubicBezTo>
                      <a:pt x="31" y="14"/>
                      <a:pt x="31" y="14"/>
                      <a:pt x="32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7" y="12"/>
                      <a:pt x="38" y="11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2" y="4"/>
                      <a:pt x="42" y="4"/>
                    </a:cubicBezTo>
                    <a:cubicBezTo>
                      <a:pt x="42" y="4"/>
                      <a:pt x="43" y="4"/>
                      <a:pt x="44" y="4"/>
                    </a:cubicBezTo>
                    <a:cubicBezTo>
                      <a:pt x="45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4"/>
                      <a:pt x="47" y="16"/>
                      <a:pt x="48" y="17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2" y="20"/>
                      <a:pt x="54" y="20"/>
                      <a:pt x="55" y="20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2"/>
                      <a:pt x="65" y="22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58" y="28"/>
                      <a:pt x="58" y="30"/>
                      <a:pt x="58" y="32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60" y="37"/>
                      <a:pt x="61" y="38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1"/>
                      <a:pt x="68" y="42"/>
                      <a:pt x="68" y="42"/>
                    </a:cubicBezTo>
                    <a:cubicBezTo>
                      <a:pt x="68" y="42"/>
                      <a:pt x="68" y="43"/>
                      <a:pt x="68" y="44"/>
                    </a:cubicBezTo>
                    <a:cubicBezTo>
                      <a:pt x="67" y="45"/>
                      <a:pt x="67" y="46"/>
                      <a:pt x="67" y="46"/>
                    </a:cubicBezTo>
                    <a:cubicBezTo>
                      <a:pt x="67" y="46"/>
                      <a:pt x="67" y="46"/>
                      <a:pt x="67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46"/>
                      <a:pt x="56" y="47"/>
                      <a:pt x="55" y="48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2" y="52"/>
                      <a:pt x="52" y="54"/>
                      <a:pt x="52" y="55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5" y="62"/>
                      <a:pt x="55" y="63"/>
                      <a:pt x="55" y="63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4" y="59"/>
                      <a:pt x="43" y="58"/>
                      <a:pt x="41" y="58"/>
                    </a:cubicBezTo>
                    <a:cubicBezTo>
                      <a:pt x="41" y="58"/>
                      <a:pt x="41" y="58"/>
                      <a:pt x="40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7" y="59"/>
                      <a:pt x="35" y="60"/>
                      <a:pt x="34" y="61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68"/>
                      <a:pt x="30" y="68"/>
                      <a:pt x="30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7"/>
                      <a:pt x="26" y="67"/>
                      <a:pt x="26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8"/>
                      <a:pt x="25" y="56"/>
                      <a:pt x="24" y="55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1" y="53"/>
                      <a:pt x="19" y="52"/>
                      <a:pt x="18" y="52"/>
                    </a:cubicBezTo>
                    <a:cubicBezTo>
                      <a:pt x="18" y="52"/>
                      <a:pt x="17" y="52"/>
                      <a:pt x="17" y="52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4" y="44"/>
                      <a:pt x="14" y="42"/>
                      <a:pt x="14" y="40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3" y="37"/>
                      <a:pt x="12" y="35"/>
                      <a:pt x="11" y="34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0"/>
                      <a:pt x="4" y="30"/>
                    </a:cubicBezTo>
                    <a:cubicBezTo>
                      <a:pt x="4" y="30"/>
                      <a:pt x="4" y="29"/>
                      <a:pt x="4" y="28"/>
                    </a:cubicBezTo>
                    <a:cubicBezTo>
                      <a:pt x="5" y="27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5" y="26"/>
                      <a:pt x="16" y="25"/>
                      <a:pt x="17" y="24"/>
                    </a:cubicBez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58" name="Freeform 338">
                <a:extLst>
                  <a:ext uri="{FF2B5EF4-FFF2-40B4-BE49-F238E27FC236}">
                    <a16:creationId xmlns:a16="http://schemas.microsoft.com/office/drawing/2014/main" id="{1EA61A1C-9EA7-4B40-9D32-2BF84593564A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2165351" y="2230438"/>
                <a:ext cx="53975" cy="55563"/>
              </a:xfrm>
              <a:custGeom>
                <a:avLst/>
                <a:gdLst/>
                <a:ahLst/>
                <a:cxnLst>
                  <a:cxn ang="0">
                    <a:pos x="12" y="24"/>
                  </a:cxn>
                  <a:cxn ang="0">
                    <a:pos x="24" y="12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12" y="24"/>
                  </a:cxn>
                  <a:cxn ang="0">
                    <a:pos x="12" y="4"/>
                  </a:cxn>
                  <a:cxn ang="0">
                    <a:pos x="20" y="12"/>
                  </a:cxn>
                  <a:cxn ang="0">
                    <a:pos x="12" y="20"/>
                  </a:cxn>
                  <a:cxn ang="0">
                    <a:pos x="4" y="12"/>
                  </a:cxn>
                  <a:cxn ang="0">
                    <a:pos x="12" y="4"/>
                  </a:cxn>
                </a:cxnLst>
                <a:rect l="0" t="0" r="0" b="0"/>
                <a:pathLst>
                  <a:path w="24" h="24">
                    <a:moveTo>
                      <a:pt x="12" y="24"/>
                    </a:moveTo>
                    <a:cubicBezTo>
                      <a:pt x="19" y="24"/>
                      <a:pt x="24" y="19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cxnSp>
        <p:nvCxnSpPr>
          <p:cNvPr id="59" name="Straight Connector 75">
            <a:extLst>
              <a:ext uri="{FF2B5EF4-FFF2-40B4-BE49-F238E27FC236}">
                <a16:creationId xmlns:a16="http://schemas.microsoft.com/office/drawing/2014/main" id="{9FF5E552-D730-440C-A80A-73B0D1A9D306}"/>
              </a:ext>
            </a:extLst>
          </p:cNvPr>
          <p:cNvCxnSpPr>
            <a:stCxn id="8" idx="1"/>
          </p:cNvCxnSpPr>
          <p:nvPr/>
        </p:nvCxnSpPr>
        <p:spPr>
          <a:xfrm rot="16200000" flipV="1">
            <a:off x="2911594" y="2629156"/>
            <a:ext cx="774700" cy="649817"/>
          </a:xfrm>
          <a:prstGeom prst="line">
            <a:avLst/>
          </a:prstGeom>
          <a:ln>
            <a:solidFill>
              <a:srgbClr val="00CBF8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80">
            <a:extLst>
              <a:ext uri="{FF2B5EF4-FFF2-40B4-BE49-F238E27FC236}">
                <a16:creationId xmlns:a16="http://schemas.microsoft.com/office/drawing/2014/main" id="{FE24778F-0EB4-409E-B56F-F0816A995319}"/>
              </a:ext>
            </a:extLst>
          </p:cNvPr>
          <p:cNvCxnSpPr>
            <a:endCxn id="9" idx="5"/>
          </p:cNvCxnSpPr>
          <p:nvPr/>
        </p:nvCxnSpPr>
        <p:spPr>
          <a:xfrm rot="16200000" flipV="1">
            <a:off x="8759943" y="4335189"/>
            <a:ext cx="778933" cy="632884"/>
          </a:xfrm>
          <a:prstGeom prst="line">
            <a:avLst/>
          </a:prstGeom>
          <a:ln>
            <a:solidFill>
              <a:srgbClr val="00CBF8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85">
            <a:extLst>
              <a:ext uri="{FF2B5EF4-FFF2-40B4-BE49-F238E27FC236}">
                <a16:creationId xmlns:a16="http://schemas.microsoft.com/office/drawing/2014/main" id="{43910C87-7E50-4C5C-B7B4-ABCD01FB396A}"/>
              </a:ext>
            </a:extLst>
          </p:cNvPr>
          <p:cNvSpPr/>
          <p:nvPr/>
        </p:nvSpPr>
        <p:spPr>
          <a:xfrm>
            <a:off x="417101" y="4916214"/>
            <a:ext cx="1862667" cy="897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en-US" altLang="zh-TW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4/27</a:t>
            </a:r>
            <a:endParaRPr lang="id-ID" altLang="zh-CN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利用</a:t>
            </a:r>
            <a:r>
              <a:rPr lang="en-US" altLang="zh-TW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AI</a:t>
            </a: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生成半成品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確定基本的類別和程式結構</a:t>
            </a:r>
            <a:endParaRPr lang="es-ES" altLang="zh-CN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2" name="Rectangle 86">
            <a:extLst>
              <a:ext uri="{FF2B5EF4-FFF2-40B4-BE49-F238E27FC236}">
                <a16:creationId xmlns:a16="http://schemas.microsoft.com/office/drawing/2014/main" id="{10B48FBF-F85C-420B-B68D-C225BED22C37}"/>
              </a:ext>
            </a:extLst>
          </p:cNvPr>
          <p:cNvSpPr/>
          <p:nvPr/>
        </p:nvSpPr>
        <p:spPr>
          <a:xfrm>
            <a:off x="9442570" y="4499230"/>
            <a:ext cx="2465918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5</a:t>
            </a:r>
            <a:r>
              <a:rPr lang="en-US" altLang="zh-TW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/5~5/11</a:t>
            </a:r>
            <a:endParaRPr lang="id-ID" altLang="zh-CN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預覽下個方塊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新增反轉功能和快速下落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新增背景音樂、消除音效、結束音效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新增消除動畫、遊玩區域下移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更改按鍵</a:t>
            </a:r>
            <a:r>
              <a:rPr lang="en-US" altLang="zh-TW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(</a:t>
            </a:r>
            <a:r>
              <a:rPr lang="en-US" altLang="zh-TW" sz="1050" dirty="0" err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wasd</a:t>
            </a:r>
            <a:r>
              <a:rPr lang="en-US" altLang="zh-TW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)</a:t>
            </a: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，方塊生成在區域上方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defTabSz="1219170" eaLnBrk="0" fontAlgn="base" hangingPunct="0">
              <a:spcBef>
                <a:spcPts val="800"/>
              </a:spcBef>
              <a:spcAft>
                <a:spcPct val="0"/>
              </a:spcAft>
            </a:pPr>
            <a:endParaRPr lang="es-ES" altLang="zh-CN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63" name="Straight Connector 87">
            <a:extLst>
              <a:ext uri="{FF2B5EF4-FFF2-40B4-BE49-F238E27FC236}">
                <a16:creationId xmlns:a16="http://schemas.microsoft.com/office/drawing/2014/main" id="{E6120075-0AEB-44B9-8FD9-B7F0FA684A7E}"/>
              </a:ext>
            </a:extLst>
          </p:cNvPr>
          <p:cNvCxnSpPr>
            <a:endCxn id="7" idx="6"/>
          </p:cNvCxnSpPr>
          <p:nvPr/>
        </p:nvCxnSpPr>
        <p:spPr>
          <a:xfrm rot="5400000">
            <a:off x="10425760" y="3115989"/>
            <a:ext cx="965200" cy="408517"/>
          </a:xfrm>
          <a:prstGeom prst="bentConnector2">
            <a:avLst/>
          </a:prstGeom>
          <a:ln>
            <a:solidFill>
              <a:srgbClr val="00CBF8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87">
            <a:extLst>
              <a:ext uri="{FF2B5EF4-FFF2-40B4-BE49-F238E27FC236}">
                <a16:creationId xmlns:a16="http://schemas.microsoft.com/office/drawing/2014/main" id="{AEB24033-3B5D-424B-890F-AB2715DFED6A}"/>
              </a:ext>
            </a:extLst>
          </p:cNvPr>
          <p:cNvCxnSpPr>
            <a:endCxn id="6" idx="2"/>
          </p:cNvCxnSpPr>
          <p:nvPr/>
        </p:nvCxnSpPr>
        <p:spPr>
          <a:xfrm rot="5400000" flipH="1" flipV="1">
            <a:off x="1055277" y="4093889"/>
            <a:ext cx="988484" cy="406400"/>
          </a:xfrm>
          <a:prstGeom prst="bentConnector2">
            <a:avLst/>
          </a:prstGeom>
          <a:ln>
            <a:solidFill>
              <a:srgbClr val="00CBF8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96">
            <a:extLst>
              <a:ext uri="{FF2B5EF4-FFF2-40B4-BE49-F238E27FC236}">
                <a16:creationId xmlns:a16="http://schemas.microsoft.com/office/drawing/2014/main" id="{226E41A4-4F81-4B47-9471-2797628A911E}"/>
              </a:ext>
            </a:extLst>
          </p:cNvPr>
          <p:cNvSpPr/>
          <p:nvPr/>
        </p:nvSpPr>
        <p:spPr>
          <a:xfrm>
            <a:off x="9270095" y="561243"/>
            <a:ext cx="3020482" cy="2218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5</a:t>
            </a:r>
            <a:r>
              <a:rPr lang="en-US" altLang="zh-TW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/12~5/23</a:t>
            </a:r>
            <a:endParaRPr lang="id-ID" altLang="zh-CN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新增</a:t>
            </a:r>
            <a:r>
              <a:rPr lang="id-ID" altLang="zh-CN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Hold</a:t>
            </a: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功能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新增首尾頁 結束時回到主選單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主頁面調整功能實裝</a:t>
            </a:r>
            <a:r>
              <a:rPr lang="en-US" altLang="zh-TW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(</a:t>
            </a: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調整音量、遊玩難度</a:t>
            </a:r>
            <a:r>
              <a:rPr lang="en-US" altLang="zh-TW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)</a:t>
            </a:r>
          </a:p>
          <a:p>
            <a:pPr algn="ct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新增挑戰模式</a:t>
            </a:r>
            <a:r>
              <a:rPr lang="en-US" altLang="zh-TW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(</a:t>
            </a: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每十秒上升一階</a:t>
            </a:r>
            <a:r>
              <a:rPr lang="en-US" altLang="zh-TW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)</a:t>
            </a:r>
          </a:p>
          <a:p>
            <a:pPr algn="ct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新增暫停功能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新增下落預覽功能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新增排行榜功能</a:t>
            </a:r>
            <a:endParaRPr lang="es-ES" altLang="zh-CN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6" name="Rectangle 97">
            <a:extLst>
              <a:ext uri="{FF2B5EF4-FFF2-40B4-BE49-F238E27FC236}">
                <a16:creationId xmlns:a16="http://schemas.microsoft.com/office/drawing/2014/main" id="{47A68AF7-7240-43E1-A295-CEF4B4E673F1}"/>
              </a:ext>
            </a:extLst>
          </p:cNvPr>
          <p:cNvSpPr/>
          <p:nvPr/>
        </p:nvSpPr>
        <p:spPr>
          <a:xfrm>
            <a:off x="613952" y="2054481"/>
            <a:ext cx="2269068" cy="1161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en-US" altLang="zh-TW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4/28~5/4</a:t>
            </a:r>
            <a:endParaRPr lang="zh-CN" altLang="en-US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新增畫面網格線、消行機制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新增計分功能、遊戲速度調變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調整方塊顏色、新增</a:t>
            </a:r>
            <a:r>
              <a:rPr lang="en-US" altLang="zh-TW" sz="1050" dirty="0" err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EndGame</a:t>
            </a: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功能</a:t>
            </a:r>
            <a:endParaRPr lang="es-ES" altLang="zh-CN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69" name="Group 1">
            <a:extLst>
              <a:ext uri="{FF2B5EF4-FFF2-40B4-BE49-F238E27FC236}">
                <a16:creationId xmlns:a16="http://schemas.microsoft.com/office/drawing/2014/main" id="{20C12203-0122-F5D6-2C7E-C97FDEDAC5DA}"/>
              </a:ext>
            </a:extLst>
          </p:cNvPr>
          <p:cNvGrpSpPr/>
          <p:nvPr/>
        </p:nvGrpSpPr>
        <p:grpSpPr>
          <a:xfrm>
            <a:off x="570265" y="479271"/>
            <a:ext cx="3621484" cy="742843"/>
            <a:chOff x="721916" y="891381"/>
            <a:chExt cx="5374084" cy="1009934"/>
          </a:xfrm>
        </p:grpSpPr>
        <p:sp>
          <p:nvSpPr>
            <p:cNvPr id="70" name="TextBox 12">
              <a:extLst>
                <a:ext uri="{FF2B5EF4-FFF2-40B4-BE49-F238E27FC236}">
                  <a16:creationId xmlns:a16="http://schemas.microsoft.com/office/drawing/2014/main" id="{874904FF-10FD-0F49-EFD1-33000E83620A}"/>
                </a:ext>
              </a:extLst>
            </p:cNvPr>
            <p:cNvSpPr txBox="1"/>
            <p:nvPr/>
          </p:nvSpPr>
          <p:spPr>
            <a:xfrm>
              <a:off x="1161425" y="891381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Final Project’s</a:t>
              </a:r>
            </a:p>
          </p:txBody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0505CD3E-E876-8C73-103C-40D338F88E7B}"/>
                </a:ext>
              </a:extLst>
            </p:cNvPr>
            <p:cNvSpPr txBox="1"/>
            <p:nvPr/>
          </p:nvSpPr>
          <p:spPr>
            <a:xfrm>
              <a:off x="1117885" y="1189970"/>
              <a:ext cx="4978115" cy="711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gradFill>
                    <a:gsLst>
                      <a:gs pos="0">
                        <a:srgbClr val="AF76B0"/>
                      </a:gs>
                      <a:gs pos="100000">
                        <a:schemeClr val="accent2"/>
                      </a:gs>
                    </a:gsLst>
                    <a:path path="circle">
                      <a:fillToRect l="100000" b="100000"/>
                    </a:path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遊戲開發進度</a:t>
              </a:r>
              <a:endParaRPr lang="en-US" altLang="zh-CN" sz="2800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72" name="Group 14">
              <a:extLst>
                <a:ext uri="{FF2B5EF4-FFF2-40B4-BE49-F238E27FC236}">
                  <a16:creationId xmlns:a16="http://schemas.microsoft.com/office/drawing/2014/main" id="{4AEA82A1-15E9-B7CD-71A3-531D1506A000}"/>
                </a:ext>
              </a:extLst>
            </p:cNvPr>
            <p:cNvGrpSpPr/>
            <p:nvPr/>
          </p:nvGrpSpPr>
          <p:grpSpPr>
            <a:xfrm>
              <a:off x="721916" y="1422606"/>
              <a:ext cx="295275" cy="246132"/>
              <a:chOff x="466725" y="2427118"/>
              <a:chExt cx="295275" cy="246132"/>
            </a:xfrm>
          </p:grpSpPr>
          <p:sp>
            <p:nvSpPr>
              <p:cNvPr id="73" name="Rectangle: Rounded Corners 15">
                <a:extLst>
                  <a:ext uri="{FF2B5EF4-FFF2-40B4-BE49-F238E27FC236}">
                    <a16:creationId xmlns:a16="http://schemas.microsoft.com/office/drawing/2014/main" id="{B3476A6C-2430-C891-8BE0-AC74D50308A9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AF76B0"/>
                  </a:gs>
                  <a:gs pos="100000">
                    <a:srgbClr val="00B0F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74" name="Rectangle: Rounded Corners 16">
                <a:extLst>
                  <a:ext uri="{FF2B5EF4-FFF2-40B4-BE49-F238E27FC236}">
                    <a16:creationId xmlns:a16="http://schemas.microsoft.com/office/drawing/2014/main" id="{2AC09688-3103-29C0-5AB7-8252A9C7DD5D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174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2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75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25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75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25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75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75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750"/>
                            </p:stCondLst>
                            <p:childTnLst>
                              <p:par>
                                <p:cTn id="1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250"/>
                            </p:stCondLst>
                            <p:childTnLst>
                              <p:par>
                                <p:cTn id="1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61" grpId="0"/>
      <p:bldP spid="62" grpId="0"/>
      <p:bldP spid="65" grpId="0"/>
      <p:bldP spid="6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G视频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57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3FBAE5"/>
      </a:accent1>
      <a:accent2>
        <a:srgbClr val="34D4D8"/>
      </a:accent2>
      <a:accent3>
        <a:srgbClr val="CB63E7"/>
      </a:accent3>
      <a:accent4>
        <a:srgbClr val="34D4D8"/>
      </a:accent4>
      <a:accent5>
        <a:srgbClr val="3FBAE5"/>
      </a:accent5>
      <a:accent6>
        <a:srgbClr val="34D4D8"/>
      </a:accent6>
      <a:hlink>
        <a:srgbClr val="FFFFFF"/>
      </a:hlink>
      <a:folHlink>
        <a:srgbClr val="595959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229</Words>
  <Application>Microsoft Office PowerPoint</Application>
  <PresentationFormat>寬螢幕</PresentationFormat>
  <Paragraphs>75</Paragraphs>
  <Slides>13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inpin heiti</vt:lpstr>
      <vt:lpstr>新細明體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Hhvg Gjh</cp:lastModifiedBy>
  <cp:revision>65</cp:revision>
  <dcterms:created xsi:type="dcterms:W3CDTF">2018-11-09T05:58:58Z</dcterms:created>
  <dcterms:modified xsi:type="dcterms:W3CDTF">2025-05-26T07:07:57Z</dcterms:modified>
</cp:coreProperties>
</file>